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5" r:id="rId16"/>
    <p:sldId id="269" r:id="rId17"/>
    <p:sldId id="270" r:id="rId18"/>
    <p:sldId id="271" r:id="rId19"/>
    <p:sldId id="273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14B180-AF9B-4139-B3A2-4CDA37D03825}" v="108" dt="2023-07-17T17:25:13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홍석" userId="ba5bdcd3-7d32-458d-bc73-c22f975a5e57" providerId="ADAL" clId="{FA14B180-AF9B-4139-B3A2-4CDA37D03825}"/>
    <pc:docChg chg="undo custSel addSld modSld sldOrd">
      <pc:chgData name="최홍석" userId="ba5bdcd3-7d32-458d-bc73-c22f975a5e57" providerId="ADAL" clId="{FA14B180-AF9B-4139-B3A2-4CDA37D03825}" dt="2023-07-17T17:25:39.240" v="1279" actId="1076"/>
      <pc:docMkLst>
        <pc:docMk/>
      </pc:docMkLst>
      <pc:sldChg chg="modSp new mod">
        <pc:chgData name="최홍석" userId="ba5bdcd3-7d32-458d-bc73-c22f975a5e57" providerId="ADAL" clId="{FA14B180-AF9B-4139-B3A2-4CDA37D03825}" dt="2023-07-17T15:56:47.646" v="17"/>
        <pc:sldMkLst>
          <pc:docMk/>
          <pc:sldMk cId="2741777528" sldId="256"/>
        </pc:sldMkLst>
        <pc:spChg chg="mod">
          <ac:chgData name="최홍석" userId="ba5bdcd3-7d32-458d-bc73-c22f975a5e57" providerId="ADAL" clId="{FA14B180-AF9B-4139-B3A2-4CDA37D03825}" dt="2023-07-17T15:56:47.646" v="17"/>
          <ac:spMkLst>
            <pc:docMk/>
            <pc:sldMk cId="2741777528" sldId="256"/>
            <ac:spMk id="2" creationId="{20ED89F2-11E4-8356-B040-F5A14BC58933}"/>
          </ac:spMkLst>
        </pc:spChg>
      </pc:sldChg>
      <pc:sldChg chg="addSp modSp new mod">
        <pc:chgData name="최홍석" userId="ba5bdcd3-7d32-458d-bc73-c22f975a5e57" providerId="ADAL" clId="{FA14B180-AF9B-4139-B3A2-4CDA37D03825}" dt="2023-07-17T15:59:28.468" v="187" actId="20577"/>
        <pc:sldMkLst>
          <pc:docMk/>
          <pc:sldMk cId="355356382" sldId="257"/>
        </pc:sldMkLst>
        <pc:spChg chg="mod">
          <ac:chgData name="최홍석" userId="ba5bdcd3-7d32-458d-bc73-c22f975a5e57" providerId="ADAL" clId="{FA14B180-AF9B-4139-B3A2-4CDA37D03825}" dt="2023-07-17T15:59:28.468" v="187" actId="20577"/>
          <ac:spMkLst>
            <pc:docMk/>
            <pc:sldMk cId="355356382" sldId="257"/>
            <ac:spMk id="2" creationId="{1B9F3C7F-1C27-46E4-6075-5CA6896D6C5E}"/>
          </ac:spMkLst>
        </pc:spChg>
        <pc:spChg chg="mod">
          <ac:chgData name="최홍석" userId="ba5bdcd3-7d32-458d-bc73-c22f975a5e57" providerId="ADAL" clId="{FA14B180-AF9B-4139-B3A2-4CDA37D03825}" dt="2023-07-17T15:59:23.314" v="185" actId="14100"/>
          <ac:spMkLst>
            <pc:docMk/>
            <pc:sldMk cId="355356382" sldId="257"/>
            <ac:spMk id="3" creationId="{3513484F-ECD7-C49A-A562-C814DAAFF012}"/>
          </ac:spMkLst>
        </pc:spChg>
        <pc:picChg chg="add mod">
          <ac:chgData name="최홍석" userId="ba5bdcd3-7d32-458d-bc73-c22f975a5e57" providerId="ADAL" clId="{FA14B180-AF9B-4139-B3A2-4CDA37D03825}" dt="2023-07-17T15:59:19.495" v="184" actId="1076"/>
          <ac:picMkLst>
            <pc:docMk/>
            <pc:sldMk cId="355356382" sldId="257"/>
            <ac:picMk id="5" creationId="{7C3B4DE7-CD00-78E3-5274-6EBE658D30B6}"/>
          </ac:picMkLst>
        </pc:picChg>
        <pc:picChg chg="add mod modCrop">
          <ac:chgData name="최홍석" userId="ba5bdcd3-7d32-458d-bc73-c22f975a5e57" providerId="ADAL" clId="{FA14B180-AF9B-4139-B3A2-4CDA37D03825}" dt="2023-07-17T15:59:18.817" v="183" actId="1076"/>
          <ac:picMkLst>
            <pc:docMk/>
            <pc:sldMk cId="355356382" sldId="257"/>
            <ac:picMk id="7" creationId="{FF7C1CDF-8956-4AC6-9E92-556BE2724F8B}"/>
          </ac:picMkLst>
        </pc:picChg>
      </pc:sldChg>
      <pc:sldChg chg="addSp delSp modSp add mod">
        <pc:chgData name="최홍석" userId="ba5bdcd3-7d32-458d-bc73-c22f975a5e57" providerId="ADAL" clId="{FA14B180-AF9B-4139-B3A2-4CDA37D03825}" dt="2023-07-17T16:04:05.261" v="362" actId="1076"/>
        <pc:sldMkLst>
          <pc:docMk/>
          <pc:sldMk cId="4205183479" sldId="258"/>
        </pc:sldMkLst>
        <pc:spChg chg="mod">
          <ac:chgData name="최홍석" userId="ba5bdcd3-7d32-458d-bc73-c22f975a5e57" providerId="ADAL" clId="{FA14B180-AF9B-4139-B3A2-4CDA37D03825}" dt="2023-07-17T15:59:32.260" v="189" actId="20577"/>
          <ac:spMkLst>
            <pc:docMk/>
            <pc:sldMk cId="4205183479" sldId="258"/>
            <ac:spMk id="2" creationId="{1B9F3C7F-1C27-46E4-6075-5CA6896D6C5E}"/>
          </ac:spMkLst>
        </pc:spChg>
        <pc:spChg chg="mod">
          <ac:chgData name="최홍석" userId="ba5bdcd3-7d32-458d-bc73-c22f975a5e57" providerId="ADAL" clId="{FA14B180-AF9B-4139-B3A2-4CDA37D03825}" dt="2023-07-17T16:00:08.079" v="310" actId="20577"/>
          <ac:spMkLst>
            <pc:docMk/>
            <pc:sldMk cId="4205183479" sldId="258"/>
            <ac:spMk id="3" creationId="{3513484F-ECD7-C49A-A562-C814DAAFF012}"/>
          </ac:spMkLst>
        </pc:spChg>
        <pc:spChg chg="add mod">
          <ac:chgData name="최홍석" userId="ba5bdcd3-7d32-458d-bc73-c22f975a5e57" providerId="ADAL" clId="{FA14B180-AF9B-4139-B3A2-4CDA37D03825}" dt="2023-07-17T16:04:05.261" v="362" actId="1076"/>
          <ac:spMkLst>
            <pc:docMk/>
            <pc:sldMk cId="4205183479" sldId="258"/>
            <ac:spMk id="10" creationId="{89776077-5561-A204-B9DC-81EEE86EB048}"/>
          </ac:spMkLst>
        </pc:spChg>
        <pc:picChg chg="add del mod">
          <ac:chgData name="최홍석" userId="ba5bdcd3-7d32-458d-bc73-c22f975a5e57" providerId="ADAL" clId="{FA14B180-AF9B-4139-B3A2-4CDA37D03825}" dt="2023-07-17T16:01:09.522" v="341" actId="478"/>
          <ac:picMkLst>
            <pc:docMk/>
            <pc:sldMk cId="4205183479" sldId="258"/>
            <ac:picMk id="4" creationId="{D790F7D5-C5F1-AEF1-D3A9-E53DD88B6B20}"/>
          </ac:picMkLst>
        </pc:picChg>
        <pc:picChg chg="del">
          <ac:chgData name="최홍석" userId="ba5bdcd3-7d32-458d-bc73-c22f975a5e57" providerId="ADAL" clId="{FA14B180-AF9B-4139-B3A2-4CDA37D03825}" dt="2023-07-17T16:00:09.891" v="312" actId="478"/>
          <ac:picMkLst>
            <pc:docMk/>
            <pc:sldMk cId="4205183479" sldId="258"/>
            <ac:picMk id="5" creationId="{7C3B4DE7-CD00-78E3-5274-6EBE658D30B6}"/>
          </ac:picMkLst>
        </pc:picChg>
        <pc:picChg chg="del">
          <ac:chgData name="최홍석" userId="ba5bdcd3-7d32-458d-bc73-c22f975a5e57" providerId="ADAL" clId="{FA14B180-AF9B-4139-B3A2-4CDA37D03825}" dt="2023-07-17T16:00:09.380" v="311" actId="478"/>
          <ac:picMkLst>
            <pc:docMk/>
            <pc:sldMk cId="4205183479" sldId="258"/>
            <ac:picMk id="7" creationId="{FF7C1CDF-8956-4AC6-9E92-556BE2724F8B}"/>
          </ac:picMkLst>
        </pc:picChg>
        <pc:picChg chg="add mod">
          <ac:chgData name="최홍석" userId="ba5bdcd3-7d32-458d-bc73-c22f975a5e57" providerId="ADAL" clId="{FA14B180-AF9B-4139-B3A2-4CDA37D03825}" dt="2023-07-17T16:04:03.429" v="361" actId="1076"/>
          <ac:picMkLst>
            <pc:docMk/>
            <pc:sldMk cId="4205183479" sldId="258"/>
            <ac:picMk id="8" creationId="{FE4EF9AA-893B-7323-20E8-9F14DEE91212}"/>
          </ac:picMkLst>
        </pc:picChg>
        <pc:picChg chg="add mod ord">
          <ac:chgData name="최홍석" userId="ba5bdcd3-7d32-458d-bc73-c22f975a5e57" providerId="ADAL" clId="{FA14B180-AF9B-4139-B3A2-4CDA37D03825}" dt="2023-07-17T16:04:00.661" v="359" actId="1076"/>
          <ac:picMkLst>
            <pc:docMk/>
            <pc:sldMk cId="4205183479" sldId="258"/>
            <ac:picMk id="12" creationId="{52E24AFF-11D1-5425-E9A0-7B2C848A1179}"/>
          </ac:picMkLst>
        </pc:picChg>
      </pc:sldChg>
      <pc:sldChg chg="addSp delSp modSp add mod">
        <pc:chgData name="최홍석" userId="ba5bdcd3-7d32-458d-bc73-c22f975a5e57" providerId="ADAL" clId="{FA14B180-AF9B-4139-B3A2-4CDA37D03825}" dt="2023-07-17T16:06:34.562" v="687" actId="404"/>
        <pc:sldMkLst>
          <pc:docMk/>
          <pc:sldMk cId="112600181" sldId="259"/>
        </pc:sldMkLst>
        <pc:spChg chg="mod">
          <ac:chgData name="최홍석" userId="ba5bdcd3-7d32-458d-bc73-c22f975a5e57" providerId="ADAL" clId="{FA14B180-AF9B-4139-B3A2-4CDA37D03825}" dt="2023-07-17T16:00:22.815" v="316" actId="20577"/>
          <ac:spMkLst>
            <pc:docMk/>
            <pc:sldMk cId="112600181" sldId="259"/>
            <ac:spMk id="2" creationId="{1B9F3C7F-1C27-46E4-6075-5CA6896D6C5E}"/>
          </ac:spMkLst>
        </pc:spChg>
        <pc:spChg chg="mod">
          <ac:chgData name="최홍석" userId="ba5bdcd3-7d32-458d-bc73-c22f975a5e57" providerId="ADAL" clId="{FA14B180-AF9B-4139-B3A2-4CDA37D03825}" dt="2023-07-17T16:06:34.562" v="687" actId="404"/>
          <ac:spMkLst>
            <pc:docMk/>
            <pc:sldMk cId="112600181" sldId="259"/>
            <ac:spMk id="3" creationId="{3513484F-ECD7-C49A-A562-C814DAAFF012}"/>
          </ac:spMkLst>
        </pc:spChg>
        <pc:picChg chg="del mod">
          <ac:chgData name="최홍석" userId="ba5bdcd3-7d32-458d-bc73-c22f975a5e57" providerId="ADAL" clId="{FA14B180-AF9B-4139-B3A2-4CDA37D03825}" dt="2023-07-17T16:00:37.268" v="337" actId="21"/>
          <ac:picMkLst>
            <pc:docMk/>
            <pc:sldMk cId="112600181" sldId="259"/>
            <ac:picMk id="4" creationId="{D790F7D5-C5F1-AEF1-D3A9-E53DD88B6B20}"/>
          </ac:picMkLst>
        </pc:picChg>
        <pc:picChg chg="add mod">
          <ac:chgData name="최홍석" userId="ba5bdcd3-7d32-458d-bc73-c22f975a5e57" providerId="ADAL" clId="{FA14B180-AF9B-4139-B3A2-4CDA37D03825}" dt="2023-07-17T16:04:46.446" v="426" actId="1076"/>
          <ac:picMkLst>
            <pc:docMk/>
            <pc:sldMk cId="112600181" sldId="259"/>
            <ac:picMk id="5" creationId="{2F0E268F-82D1-C6D9-9D05-661BFFAD5BCA}"/>
          </ac:picMkLst>
        </pc:picChg>
      </pc:sldChg>
      <pc:sldChg chg="addSp delSp modSp new mod">
        <pc:chgData name="최홍석" userId="ba5bdcd3-7d32-458d-bc73-c22f975a5e57" providerId="ADAL" clId="{FA14B180-AF9B-4139-B3A2-4CDA37D03825}" dt="2023-07-17T16:10:28.274" v="737" actId="1440"/>
        <pc:sldMkLst>
          <pc:docMk/>
          <pc:sldMk cId="3418357115" sldId="260"/>
        </pc:sldMkLst>
        <pc:spChg chg="mod">
          <ac:chgData name="최홍석" userId="ba5bdcd3-7d32-458d-bc73-c22f975a5e57" providerId="ADAL" clId="{FA14B180-AF9B-4139-B3A2-4CDA37D03825}" dt="2023-07-17T16:06:50.238" v="712" actId="20577"/>
          <ac:spMkLst>
            <pc:docMk/>
            <pc:sldMk cId="3418357115" sldId="260"/>
            <ac:spMk id="2" creationId="{86AC8C20-B788-23B8-6972-1842EAD676A5}"/>
          </ac:spMkLst>
        </pc:spChg>
        <pc:spChg chg="mod">
          <ac:chgData name="최홍석" userId="ba5bdcd3-7d32-458d-bc73-c22f975a5e57" providerId="ADAL" clId="{FA14B180-AF9B-4139-B3A2-4CDA37D03825}" dt="2023-07-17T16:07:04.138" v="716" actId="404"/>
          <ac:spMkLst>
            <pc:docMk/>
            <pc:sldMk cId="3418357115" sldId="260"/>
            <ac:spMk id="3" creationId="{45BA676A-CAAF-2142-EDBF-B7EB88F5943E}"/>
          </ac:spMkLst>
        </pc:spChg>
        <pc:picChg chg="add mod">
          <ac:chgData name="최홍석" userId="ba5bdcd3-7d32-458d-bc73-c22f975a5e57" providerId="ADAL" clId="{FA14B180-AF9B-4139-B3A2-4CDA37D03825}" dt="2023-07-17T16:10:20.185" v="731" actId="1076"/>
          <ac:picMkLst>
            <pc:docMk/>
            <pc:sldMk cId="3418357115" sldId="260"/>
            <ac:picMk id="4" creationId="{86CDAA92-3892-640D-6321-581A8B1FF64C}"/>
          </ac:picMkLst>
        </pc:picChg>
        <pc:picChg chg="add mod">
          <ac:chgData name="최홍석" userId="ba5bdcd3-7d32-458d-bc73-c22f975a5e57" providerId="ADAL" clId="{FA14B180-AF9B-4139-B3A2-4CDA37D03825}" dt="2023-07-17T16:10:28.274" v="737" actId="1440"/>
          <ac:picMkLst>
            <pc:docMk/>
            <pc:sldMk cId="3418357115" sldId="260"/>
            <ac:picMk id="5" creationId="{7B6B0C7D-8847-7E89-05C1-1DB90DC20C91}"/>
          </ac:picMkLst>
        </pc:picChg>
        <pc:picChg chg="add del mod">
          <ac:chgData name="최홍석" userId="ba5bdcd3-7d32-458d-bc73-c22f975a5e57" providerId="ADAL" clId="{FA14B180-AF9B-4139-B3A2-4CDA37D03825}" dt="2023-07-17T16:07:46.824" v="721" actId="478"/>
          <ac:picMkLst>
            <pc:docMk/>
            <pc:sldMk cId="3418357115" sldId="260"/>
            <ac:picMk id="1026" creationId="{2455ACA4-7826-8441-F02E-D3E179605FAC}"/>
          </ac:picMkLst>
        </pc:picChg>
        <pc:picChg chg="add mod">
          <ac:chgData name="최홍석" userId="ba5bdcd3-7d32-458d-bc73-c22f975a5e57" providerId="ADAL" clId="{FA14B180-AF9B-4139-B3A2-4CDA37D03825}" dt="2023-07-17T16:10:22.668" v="733" actId="14100"/>
          <ac:picMkLst>
            <pc:docMk/>
            <pc:sldMk cId="3418357115" sldId="260"/>
            <ac:picMk id="1028" creationId="{45A8940A-3E34-1DDE-2FA2-8E377116A716}"/>
          </ac:picMkLst>
        </pc:picChg>
      </pc:sldChg>
      <pc:sldChg chg="addSp modSp new mod">
        <pc:chgData name="최홍석" userId="ba5bdcd3-7d32-458d-bc73-c22f975a5e57" providerId="ADAL" clId="{FA14B180-AF9B-4139-B3A2-4CDA37D03825}" dt="2023-07-17T16:10:56.995" v="767" actId="14100"/>
        <pc:sldMkLst>
          <pc:docMk/>
          <pc:sldMk cId="134867022" sldId="261"/>
        </pc:sldMkLst>
        <pc:spChg chg="mod">
          <ac:chgData name="최홍석" userId="ba5bdcd3-7d32-458d-bc73-c22f975a5e57" providerId="ADAL" clId="{FA14B180-AF9B-4139-B3A2-4CDA37D03825}" dt="2023-07-17T16:10:42.173" v="761"/>
          <ac:spMkLst>
            <pc:docMk/>
            <pc:sldMk cId="134867022" sldId="261"/>
            <ac:spMk id="2" creationId="{4E4EB3BB-5B39-1D20-88C9-78D47492A61F}"/>
          </ac:spMkLst>
        </pc:spChg>
        <pc:spChg chg="mod">
          <ac:chgData name="최홍석" userId="ba5bdcd3-7d32-458d-bc73-c22f975a5e57" providerId="ADAL" clId="{FA14B180-AF9B-4139-B3A2-4CDA37D03825}" dt="2023-07-17T16:10:43.804" v="762"/>
          <ac:spMkLst>
            <pc:docMk/>
            <pc:sldMk cId="134867022" sldId="261"/>
            <ac:spMk id="3" creationId="{FA67018F-7342-3C8C-BAD8-0B905DF4E684}"/>
          </ac:spMkLst>
        </pc:spChg>
        <pc:picChg chg="add mod">
          <ac:chgData name="최홍석" userId="ba5bdcd3-7d32-458d-bc73-c22f975a5e57" providerId="ADAL" clId="{FA14B180-AF9B-4139-B3A2-4CDA37D03825}" dt="2023-07-17T16:10:53.076" v="765" actId="1076"/>
          <ac:picMkLst>
            <pc:docMk/>
            <pc:sldMk cId="134867022" sldId="261"/>
            <ac:picMk id="4" creationId="{3168C682-DB5A-06E0-BCB2-F208B8AA3808}"/>
          </ac:picMkLst>
        </pc:picChg>
        <pc:picChg chg="add mod">
          <ac:chgData name="최홍석" userId="ba5bdcd3-7d32-458d-bc73-c22f975a5e57" providerId="ADAL" clId="{FA14B180-AF9B-4139-B3A2-4CDA37D03825}" dt="2023-07-17T16:10:56.995" v="767" actId="14100"/>
          <ac:picMkLst>
            <pc:docMk/>
            <pc:sldMk cId="134867022" sldId="261"/>
            <ac:picMk id="5" creationId="{C71658CF-0F67-3E03-4081-A698E5E0F43D}"/>
          </ac:picMkLst>
        </pc:picChg>
      </pc:sldChg>
      <pc:sldChg chg="addSp modSp add mod">
        <pc:chgData name="최홍석" userId="ba5bdcd3-7d32-458d-bc73-c22f975a5e57" providerId="ADAL" clId="{FA14B180-AF9B-4139-B3A2-4CDA37D03825}" dt="2023-07-17T16:12:02.767" v="772" actId="121"/>
        <pc:sldMkLst>
          <pc:docMk/>
          <pc:sldMk cId="2325745398" sldId="262"/>
        </pc:sldMkLst>
        <pc:spChg chg="mod">
          <ac:chgData name="최홍석" userId="ba5bdcd3-7d32-458d-bc73-c22f975a5e57" providerId="ADAL" clId="{FA14B180-AF9B-4139-B3A2-4CDA37D03825}" dt="2023-07-17T16:12:02.767" v="772" actId="121"/>
          <ac:spMkLst>
            <pc:docMk/>
            <pc:sldMk cId="2325745398" sldId="262"/>
            <ac:spMk id="2" creationId="{4E4EB3BB-5B39-1D20-88C9-78D47492A61F}"/>
          </ac:spMkLst>
        </pc:spChg>
        <pc:spChg chg="mod">
          <ac:chgData name="최홍석" userId="ba5bdcd3-7d32-458d-bc73-c22f975a5e57" providerId="ADAL" clId="{FA14B180-AF9B-4139-B3A2-4CDA37D03825}" dt="2023-07-17T16:11:53.904" v="769"/>
          <ac:spMkLst>
            <pc:docMk/>
            <pc:sldMk cId="2325745398" sldId="262"/>
            <ac:spMk id="3" creationId="{FA67018F-7342-3C8C-BAD8-0B905DF4E684}"/>
          </ac:spMkLst>
        </pc:spChg>
        <pc:picChg chg="add mod">
          <ac:chgData name="최홍석" userId="ba5bdcd3-7d32-458d-bc73-c22f975a5e57" providerId="ADAL" clId="{FA14B180-AF9B-4139-B3A2-4CDA37D03825}" dt="2023-07-17T16:11:57.630" v="771" actId="1076"/>
          <ac:picMkLst>
            <pc:docMk/>
            <pc:sldMk cId="2325745398" sldId="262"/>
            <ac:picMk id="4" creationId="{C3A76703-0C9C-588A-BD56-5640D8EE775B}"/>
          </ac:picMkLst>
        </pc:picChg>
      </pc:sldChg>
      <pc:sldChg chg="addSp modSp add mod">
        <pc:chgData name="최홍석" userId="ba5bdcd3-7d32-458d-bc73-c22f975a5e57" providerId="ADAL" clId="{FA14B180-AF9B-4139-B3A2-4CDA37D03825}" dt="2023-07-17T16:12:57.810" v="833" actId="20577"/>
        <pc:sldMkLst>
          <pc:docMk/>
          <pc:sldMk cId="2755306893" sldId="263"/>
        </pc:sldMkLst>
        <pc:spChg chg="mod">
          <ac:chgData name="최홍석" userId="ba5bdcd3-7d32-458d-bc73-c22f975a5e57" providerId="ADAL" clId="{FA14B180-AF9B-4139-B3A2-4CDA37D03825}" dt="2023-07-17T16:12:11.052" v="775" actId="121"/>
          <ac:spMkLst>
            <pc:docMk/>
            <pc:sldMk cId="2755306893" sldId="263"/>
            <ac:spMk id="2" creationId="{4E4EB3BB-5B39-1D20-88C9-78D47492A61F}"/>
          </ac:spMkLst>
        </pc:spChg>
        <pc:spChg chg="mod">
          <ac:chgData name="최홍석" userId="ba5bdcd3-7d32-458d-bc73-c22f975a5e57" providerId="ADAL" clId="{FA14B180-AF9B-4139-B3A2-4CDA37D03825}" dt="2023-07-17T16:12:57.810" v="833" actId="20577"/>
          <ac:spMkLst>
            <pc:docMk/>
            <pc:sldMk cId="2755306893" sldId="263"/>
            <ac:spMk id="3" creationId="{FA67018F-7342-3C8C-BAD8-0B905DF4E684}"/>
          </ac:spMkLst>
        </pc:spChg>
        <pc:picChg chg="add mod">
          <ac:chgData name="최홍석" userId="ba5bdcd3-7d32-458d-bc73-c22f975a5e57" providerId="ADAL" clId="{FA14B180-AF9B-4139-B3A2-4CDA37D03825}" dt="2023-07-17T16:12:37.650" v="782" actId="1440"/>
          <ac:picMkLst>
            <pc:docMk/>
            <pc:sldMk cId="2755306893" sldId="263"/>
            <ac:picMk id="5" creationId="{481B7DC1-9020-06FD-F8EC-6EA900DB4AC6}"/>
          </ac:picMkLst>
        </pc:picChg>
      </pc:sldChg>
      <pc:sldChg chg="addSp modSp add mod">
        <pc:chgData name="최홍석" userId="ba5bdcd3-7d32-458d-bc73-c22f975a5e57" providerId="ADAL" clId="{FA14B180-AF9B-4139-B3A2-4CDA37D03825}" dt="2023-07-17T16:13:15.280" v="840" actId="1076"/>
        <pc:sldMkLst>
          <pc:docMk/>
          <pc:sldMk cId="4176966225" sldId="264"/>
        </pc:sldMkLst>
        <pc:spChg chg="mod">
          <ac:chgData name="최홍석" userId="ba5bdcd3-7d32-458d-bc73-c22f975a5e57" providerId="ADAL" clId="{FA14B180-AF9B-4139-B3A2-4CDA37D03825}" dt="2023-07-17T16:13:05.953" v="836" actId="121"/>
          <ac:spMkLst>
            <pc:docMk/>
            <pc:sldMk cId="4176966225" sldId="264"/>
            <ac:spMk id="2" creationId="{4E4EB3BB-5B39-1D20-88C9-78D47492A61F}"/>
          </ac:spMkLst>
        </pc:spChg>
        <pc:spChg chg="mod">
          <ac:chgData name="최홍석" userId="ba5bdcd3-7d32-458d-bc73-c22f975a5e57" providerId="ADAL" clId="{FA14B180-AF9B-4139-B3A2-4CDA37D03825}" dt="2023-07-17T16:13:09.465" v="837"/>
          <ac:spMkLst>
            <pc:docMk/>
            <pc:sldMk cId="4176966225" sldId="264"/>
            <ac:spMk id="3" creationId="{FA67018F-7342-3C8C-BAD8-0B905DF4E684}"/>
          </ac:spMkLst>
        </pc:spChg>
        <pc:picChg chg="add mod">
          <ac:chgData name="최홍석" userId="ba5bdcd3-7d32-458d-bc73-c22f975a5e57" providerId="ADAL" clId="{FA14B180-AF9B-4139-B3A2-4CDA37D03825}" dt="2023-07-17T16:13:15.280" v="840" actId="1076"/>
          <ac:picMkLst>
            <pc:docMk/>
            <pc:sldMk cId="4176966225" sldId="264"/>
            <ac:picMk id="4" creationId="{61987AC1-079D-3DCC-8C47-A0EAE91E3881}"/>
          </ac:picMkLst>
        </pc:picChg>
        <pc:picChg chg="add mod">
          <ac:chgData name="최홍석" userId="ba5bdcd3-7d32-458d-bc73-c22f975a5e57" providerId="ADAL" clId="{FA14B180-AF9B-4139-B3A2-4CDA37D03825}" dt="2023-07-17T16:13:13.382" v="839" actId="1076"/>
          <ac:picMkLst>
            <pc:docMk/>
            <pc:sldMk cId="4176966225" sldId="264"/>
            <ac:picMk id="5" creationId="{406FD544-ABD9-E894-294C-307CAA3BC9E7}"/>
          </ac:picMkLst>
        </pc:picChg>
      </pc:sldChg>
      <pc:sldChg chg="modSp add mod">
        <pc:chgData name="최홍석" userId="ba5bdcd3-7d32-458d-bc73-c22f975a5e57" providerId="ADAL" clId="{FA14B180-AF9B-4139-B3A2-4CDA37D03825}" dt="2023-07-17T16:13:39.123" v="880" actId="113"/>
        <pc:sldMkLst>
          <pc:docMk/>
          <pc:sldMk cId="2373576683" sldId="265"/>
        </pc:sldMkLst>
        <pc:spChg chg="mod">
          <ac:chgData name="최홍석" userId="ba5bdcd3-7d32-458d-bc73-c22f975a5e57" providerId="ADAL" clId="{FA14B180-AF9B-4139-B3A2-4CDA37D03825}" dt="2023-07-17T16:13:21.290" v="842" actId="121"/>
          <ac:spMkLst>
            <pc:docMk/>
            <pc:sldMk cId="2373576683" sldId="265"/>
            <ac:spMk id="2" creationId="{4E4EB3BB-5B39-1D20-88C9-78D47492A61F}"/>
          </ac:spMkLst>
        </pc:spChg>
        <pc:spChg chg="mod">
          <ac:chgData name="최홍석" userId="ba5bdcd3-7d32-458d-bc73-c22f975a5e57" providerId="ADAL" clId="{FA14B180-AF9B-4139-B3A2-4CDA37D03825}" dt="2023-07-17T16:13:39.123" v="880" actId="113"/>
          <ac:spMkLst>
            <pc:docMk/>
            <pc:sldMk cId="2373576683" sldId="265"/>
            <ac:spMk id="3" creationId="{FA67018F-7342-3C8C-BAD8-0B905DF4E684}"/>
          </ac:spMkLst>
        </pc:spChg>
      </pc:sldChg>
      <pc:sldChg chg="addSp delSp modSp new mod">
        <pc:chgData name="최홍석" userId="ba5bdcd3-7d32-458d-bc73-c22f975a5e57" providerId="ADAL" clId="{FA14B180-AF9B-4139-B3A2-4CDA37D03825}" dt="2023-07-17T16:14:05.133" v="890" actId="1076"/>
        <pc:sldMkLst>
          <pc:docMk/>
          <pc:sldMk cId="788943078" sldId="266"/>
        </pc:sldMkLst>
        <pc:spChg chg="mod">
          <ac:chgData name="최홍석" userId="ba5bdcd3-7d32-458d-bc73-c22f975a5e57" providerId="ADAL" clId="{FA14B180-AF9B-4139-B3A2-4CDA37D03825}" dt="2023-07-17T16:13:58.067" v="887" actId="121"/>
          <ac:spMkLst>
            <pc:docMk/>
            <pc:sldMk cId="788943078" sldId="266"/>
            <ac:spMk id="2" creationId="{5A4DCD3C-BC31-6F4F-2964-FD4068F31ACF}"/>
          </ac:spMkLst>
        </pc:spChg>
        <pc:spChg chg="del">
          <ac:chgData name="최홍석" userId="ba5bdcd3-7d32-458d-bc73-c22f975a5e57" providerId="ADAL" clId="{FA14B180-AF9B-4139-B3A2-4CDA37D03825}" dt="2023-07-17T16:14:01.998" v="888" actId="478"/>
          <ac:spMkLst>
            <pc:docMk/>
            <pc:sldMk cId="788943078" sldId="266"/>
            <ac:spMk id="3" creationId="{6345B51A-47BD-2044-0979-81CE5500AA4A}"/>
          </ac:spMkLst>
        </pc:spChg>
        <pc:graphicFrameChg chg="add mod">
          <ac:chgData name="최홍석" userId="ba5bdcd3-7d32-458d-bc73-c22f975a5e57" providerId="ADAL" clId="{FA14B180-AF9B-4139-B3A2-4CDA37D03825}" dt="2023-07-17T16:14:05.133" v="890" actId="1076"/>
          <ac:graphicFrameMkLst>
            <pc:docMk/>
            <pc:sldMk cId="788943078" sldId="266"/>
            <ac:graphicFrameMk id="4" creationId="{E14D4B47-867E-1294-7094-76F912B86C39}"/>
          </ac:graphicFrameMkLst>
        </pc:graphicFrameChg>
      </pc:sldChg>
      <pc:sldChg chg="modSp add mod">
        <pc:chgData name="최홍석" userId="ba5bdcd3-7d32-458d-bc73-c22f975a5e57" providerId="ADAL" clId="{FA14B180-AF9B-4139-B3A2-4CDA37D03825}" dt="2023-07-17T16:14:29.181" v="894" actId="121"/>
        <pc:sldMkLst>
          <pc:docMk/>
          <pc:sldMk cId="2647205007" sldId="267"/>
        </pc:sldMkLst>
        <pc:spChg chg="mod">
          <ac:chgData name="최홍석" userId="ba5bdcd3-7d32-458d-bc73-c22f975a5e57" providerId="ADAL" clId="{FA14B180-AF9B-4139-B3A2-4CDA37D03825}" dt="2023-07-17T16:14:29.181" v="894" actId="121"/>
          <ac:spMkLst>
            <pc:docMk/>
            <pc:sldMk cId="2647205007" sldId="267"/>
            <ac:spMk id="2" creationId="{5A4DCD3C-BC31-6F4F-2964-FD4068F31ACF}"/>
          </ac:spMkLst>
        </pc:spChg>
        <pc:spChg chg="mod">
          <ac:chgData name="최홍석" userId="ba5bdcd3-7d32-458d-bc73-c22f975a5e57" providerId="ADAL" clId="{FA14B180-AF9B-4139-B3A2-4CDA37D03825}" dt="2023-07-17T16:14:24.315" v="891"/>
          <ac:spMkLst>
            <pc:docMk/>
            <pc:sldMk cId="2647205007" sldId="267"/>
            <ac:spMk id="3" creationId="{6345B51A-47BD-2044-0979-81CE5500AA4A}"/>
          </ac:spMkLst>
        </pc:spChg>
      </pc:sldChg>
      <pc:sldChg chg="addSp delSp modSp add mod">
        <pc:chgData name="최홍석" userId="ba5bdcd3-7d32-458d-bc73-c22f975a5e57" providerId="ADAL" clId="{FA14B180-AF9B-4139-B3A2-4CDA37D03825}" dt="2023-07-17T16:17:29.983" v="965" actId="1076"/>
        <pc:sldMkLst>
          <pc:docMk/>
          <pc:sldMk cId="1391824293" sldId="268"/>
        </pc:sldMkLst>
        <pc:spChg chg="mod">
          <ac:chgData name="최홍석" userId="ba5bdcd3-7d32-458d-bc73-c22f975a5e57" providerId="ADAL" clId="{FA14B180-AF9B-4139-B3A2-4CDA37D03825}" dt="2023-07-17T16:15:17.580" v="941"/>
          <ac:spMkLst>
            <pc:docMk/>
            <pc:sldMk cId="1391824293" sldId="268"/>
            <ac:spMk id="2" creationId="{5A4DCD3C-BC31-6F4F-2964-FD4068F31ACF}"/>
          </ac:spMkLst>
        </pc:spChg>
        <pc:spChg chg="del">
          <ac:chgData name="최홍석" userId="ba5bdcd3-7d32-458d-bc73-c22f975a5e57" providerId="ADAL" clId="{FA14B180-AF9B-4139-B3A2-4CDA37D03825}" dt="2023-07-17T16:15:18.359" v="942" actId="478"/>
          <ac:spMkLst>
            <pc:docMk/>
            <pc:sldMk cId="1391824293" sldId="268"/>
            <ac:spMk id="3" creationId="{6345B51A-47BD-2044-0979-81CE5500AA4A}"/>
          </ac:spMkLst>
        </pc:spChg>
        <pc:spChg chg="add mod">
          <ac:chgData name="최홍석" userId="ba5bdcd3-7d32-458d-bc73-c22f975a5e57" providerId="ADAL" clId="{FA14B180-AF9B-4139-B3A2-4CDA37D03825}" dt="2023-07-17T16:17:29.983" v="965" actId="1076"/>
          <ac:spMkLst>
            <pc:docMk/>
            <pc:sldMk cId="1391824293" sldId="268"/>
            <ac:spMk id="11" creationId="{1D70F9DB-3A29-ECED-D673-328F872613E9}"/>
          </ac:spMkLst>
        </pc:spChg>
        <pc:picChg chg="add mod">
          <ac:chgData name="최홍석" userId="ba5bdcd3-7d32-458d-bc73-c22f975a5e57" providerId="ADAL" clId="{FA14B180-AF9B-4139-B3A2-4CDA37D03825}" dt="2023-07-17T16:15:57.489" v="948" actId="1076"/>
          <ac:picMkLst>
            <pc:docMk/>
            <pc:sldMk cId="1391824293" sldId="268"/>
            <ac:picMk id="5" creationId="{FA49795F-29E6-051E-808B-5EA582AE7515}"/>
          </ac:picMkLst>
        </pc:picChg>
        <pc:picChg chg="add mod">
          <ac:chgData name="최홍석" userId="ba5bdcd3-7d32-458d-bc73-c22f975a5e57" providerId="ADAL" clId="{FA14B180-AF9B-4139-B3A2-4CDA37D03825}" dt="2023-07-17T16:16:01.618" v="952" actId="1076"/>
          <ac:picMkLst>
            <pc:docMk/>
            <pc:sldMk cId="1391824293" sldId="268"/>
            <ac:picMk id="7" creationId="{61F0834C-C458-F4AC-FBF8-8BF9DD634A25}"/>
          </ac:picMkLst>
        </pc:picChg>
        <pc:picChg chg="add mod">
          <ac:chgData name="최홍석" userId="ba5bdcd3-7d32-458d-bc73-c22f975a5e57" providerId="ADAL" clId="{FA14B180-AF9B-4139-B3A2-4CDA37D03825}" dt="2023-07-17T16:16:20.395" v="957" actId="1076"/>
          <ac:picMkLst>
            <pc:docMk/>
            <pc:sldMk cId="1391824293" sldId="268"/>
            <ac:picMk id="9" creationId="{FEA21F00-475E-6C36-FA2E-272ED622AEC7}"/>
          </ac:picMkLst>
        </pc:picChg>
      </pc:sldChg>
      <pc:sldChg chg="addSp delSp modSp add mod">
        <pc:chgData name="최홍석" userId="ba5bdcd3-7d32-458d-bc73-c22f975a5e57" providerId="ADAL" clId="{FA14B180-AF9B-4139-B3A2-4CDA37D03825}" dt="2023-07-17T16:20:47.094" v="1065" actId="1076"/>
        <pc:sldMkLst>
          <pc:docMk/>
          <pc:sldMk cId="89019851" sldId="269"/>
        </pc:sldMkLst>
        <pc:spChg chg="mod">
          <ac:chgData name="최홍석" userId="ba5bdcd3-7d32-458d-bc73-c22f975a5e57" providerId="ADAL" clId="{FA14B180-AF9B-4139-B3A2-4CDA37D03825}" dt="2023-07-17T16:19:37.905" v="1036" actId="20577"/>
          <ac:spMkLst>
            <pc:docMk/>
            <pc:sldMk cId="89019851" sldId="269"/>
            <ac:spMk id="2" creationId="{5A4DCD3C-BC31-6F4F-2964-FD4068F31ACF}"/>
          </ac:spMkLst>
        </pc:spChg>
        <pc:spChg chg="del">
          <ac:chgData name="최홍석" userId="ba5bdcd3-7d32-458d-bc73-c22f975a5e57" providerId="ADAL" clId="{FA14B180-AF9B-4139-B3A2-4CDA37D03825}" dt="2023-07-17T16:20:30.457" v="1058" actId="478"/>
          <ac:spMkLst>
            <pc:docMk/>
            <pc:sldMk cId="89019851" sldId="269"/>
            <ac:spMk id="3" creationId="{6345B51A-47BD-2044-0979-81CE5500AA4A}"/>
          </ac:spMkLst>
        </pc:spChg>
        <pc:picChg chg="add mod">
          <ac:chgData name="최홍석" userId="ba5bdcd3-7d32-458d-bc73-c22f975a5e57" providerId="ADAL" clId="{FA14B180-AF9B-4139-B3A2-4CDA37D03825}" dt="2023-07-17T16:20:47.094" v="1065" actId="1076"/>
          <ac:picMkLst>
            <pc:docMk/>
            <pc:sldMk cId="89019851" sldId="269"/>
            <ac:picMk id="4" creationId="{04764AC9-92A8-71F0-73F5-1BE6EEB2FD7F}"/>
          </ac:picMkLst>
        </pc:picChg>
        <pc:picChg chg="add mod">
          <ac:chgData name="최홍석" userId="ba5bdcd3-7d32-458d-bc73-c22f975a5e57" providerId="ADAL" clId="{FA14B180-AF9B-4139-B3A2-4CDA37D03825}" dt="2023-07-17T16:20:47.094" v="1065" actId="1076"/>
          <ac:picMkLst>
            <pc:docMk/>
            <pc:sldMk cId="89019851" sldId="269"/>
            <ac:picMk id="5" creationId="{8A4AAADB-0966-C008-7809-0EC19FEFB534}"/>
          </ac:picMkLst>
        </pc:picChg>
        <pc:picChg chg="add mod">
          <ac:chgData name="최홍석" userId="ba5bdcd3-7d32-458d-bc73-c22f975a5e57" providerId="ADAL" clId="{FA14B180-AF9B-4139-B3A2-4CDA37D03825}" dt="2023-07-17T16:20:47.094" v="1065" actId="1076"/>
          <ac:picMkLst>
            <pc:docMk/>
            <pc:sldMk cId="89019851" sldId="269"/>
            <ac:picMk id="6" creationId="{B79955DE-07CF-C2F5-7142-926B7F523562}"/>
          </ac:picMkLst>
        </pc:picChg>
      </pc:sldChg>
      <pc:sldChg chg="addSp delSp modSp add mod">
        <pc:chgData name="최홍석" userId="ba5bdcd3-7d32-458d-bc73-c22f975a5e57" providerId="ADAL" clId="{FA14B180-AF9B-4139-B3A2-4CDA37D03825}" dt="2023-07-17T16:20:10.696" v="1049" actId="1076"/>
        <pc:sldMkLst>
          <pc:docMk/>
          <pc:sldMk cId="2200155216" sldId="270"/>
        </pc:sldMkLst>
        <pc:spChg chg="del">
          <ac:chgData name="최홍석" userId="ba5bdcd3-7d32-458d-bc73-c22f975a5e57" providerId="ADAL" clId="{FA14B180-AF9B-4139-B3A2-4CDA37D03825}" dt="2023-07-17T16:19:58.118" v="1042" actId="478"/>
          <ac:spMkLst>
            <pc:docMk/>
            <pc:sldMk cId="2200155216" sldId="270"/>
            <ac:spMk id="2" creationId="{5A4DCD3C-BC31-6F4F-2964-FD4068F31ACF}"/>
          </ac:spMkLst>
        </pc:spChg>
        <pc:spChg chg="del">
          <ac:chgData name="최홍석" userId="ba5bdcd3-7d32-458d-bc73-c22f975a5e57" providerId="ADAL" clId="{FA14B180-AF9B-4139-B3A2-4CDA37D03825}" dt="2023-07-17T16:19:55.381" v="1040" actId="478"/>
          <ac:spMkLst>
            <pc:docMk/>
            <pc:sldMk cId="2200155216" sldId="270"/>
            <ac:spMk id="3" creationId="{6345B51A-47BD-2044-0979-81CE5500AA4A}"/>
          </ac:spMkLst>
        </pc:spChg>
        <pc:picChg chg="add mod">
          <ac:chgData name="최홍석" userId="ba5bdcd3-7d32-458d-bc73-c22f975a5e57" providerId="ADAL" clId="{FA14B180-AF9B-4139-B3A2-4CDA37D03825}" dt="2023-07-17T16:20:07.983" v="1048" actId="1076"/>
          <ac:picMkLst>
            <pc:docMk/>
            <pc:sldMk cId="2200155216" sldId="270"/>
            <ac:picMk id="4" creationId="{3477C1F1-4593-18E2-7F34-4BBB222E74A5}"/>
          </ac:picMkLst>
        </pc:picChg>
        <pc:picChg chg="add mod">
          <ac:chgData name="최홍석" userId="ba5bdcd3-7d32-458d-bc73-c22f975a5e57" providerId="ADAL" clId="{FA14B180-AF9B-4139-B3A2-4CDA37D03825}" dt="2023-07-17T16:20:10.696" v="1049" actId="1076"/>
          <ac:picMkLst>
            <pc:docMk/>
            <pc:sldMk cId="2200155216" sldId="270"/>
            <ac:picMk id="5" creationId="{0FA5BC53-8C7B-236B-DF98-CFDCA5CD1750}"/>
          </ac:picMkLst>
        </pc:picChg>
      </pc:sldChg>
      <pc:sldChg chg="addSp modSp new mod">
        <pc:chgData name="최홍석" userId="ba5bdcd3-7d32-458d-bc73-c22f975a5e57" providerId="ADAL" clId="{FA14B180-AF9B-4139-B3A2-4CDA37D03825}" dt="2023-07-17T16:20:21.790" v="1057" actId="1076"/>
        <pc:sldMkLst>
          <pc:docMk/>
          <pc:sldMk cId="584767755" sldId="271"/>
        </pc:sldMkLst>
        <pc:picChg chg="add mod">
          <ac:chgData name="최홍석" userId="ba5bdcd3-7d32-458d-bc73-c22f975a5e57" providerId="ADAL" clId="{FA14B180-AF9B-4139-B3A2-4CDA37D03825}" dt="2023-07-17T16:20:21.790" v="1057" actId="1076"/>
          <ac:picMkLst>
            <pc:docMk/>
            <pc:sldMk cId="584767755" sldId="271"/>
            <ac:picMk id="2" creationId="{BA52B7A3-2CE5-B96F-20A3-AD43BB728C15}"/>
          </ac:picMkLst>
        </pc:picChg>
        <pc:picChg chg="add mod">
          <ac:chgData name="최홍석" userId="ba5bdcd3-7d32-458d-bc73-c22f975a5e57" providerId="ADAL" clId="{FA14B180-AF9B-4139-B3A2-4CDA37D03825}" dt="2023-07-17T16:20:20.500" v="1056" actId="1076"/>
          <ac:picMkLst>
            <pc:docMk/>
            <pc:sldMk cId="584767755" sldId="271"/>
            <ac:picMk id="3" creationId="{ED13E340-0ED0-4E9F-DFEA-54E1CB8C863C}"/>
          </ac:picMkLst>
        </pc:picChg>
      </pc:sldChg>
      <pc:sldChg chg="addSp new mod ord">
        <pc:chgData name="최홍석" userId="ba5bdcd3-7d32-458d-bc73-c22f975a5e57" providerId="ADAL" clId="{FA14B180-AF9B-4139-B3A2-4CDA37D03825}" dt="2023-07-17T16:23:47.936" v="1069"/>
        <pc:sldMkLst>
          <pc:docMk/>
          <pc:sldMk cId="2005404069" sldId="272"/>
        </pc:sldMkLst>
        <pc:picChg chg="add">
          <ac:chgData name="최홍석" userId="ba5bdcd3-7d32-458d-bc73-c22f975a5e57" providerId="ADAL" clId="{FA14B180-AF9B-4139-B3A2-4CDA37D03825}" dt="2023-07-17T16:23:34.547" v="1067" actId="22"/>
          <ac:picMkLst>
            <pc:docMk/>
            <pc:sldMk cId="2005404069" sldId="272"/>
            <ac:picMk id="3" creationId="{E4297AE1-FD21-0E25-C217-42C5BAA9CDBF}"/>
          </ac:picMkLst>
        </pc:picChg>
      </pc:sldChg>
      <pc:sldChg chg="addSp delSp modSp new mod">
        <pc:chgData name="최홍석" userId="ba5bdcd3-7d32-458d-bc73-c22f975a5e57" providerId="ADAL" clId="{FA14B180-AF9B-4139-B3A2-4CDA37D03825}" dt="2023-07-17T16:30:23.015" v="1138" actId="1076"/>
        <pc:sldMkLst>
          <pc:docMk/>
          <pc:sldMk cId="417100565" sldId="273"/>
        </pc:sldMkLst>
        <pc:spChg chg="mod">
          <ac:chgData name="최홍석" userId="ba5bdcd3-7d32-458d-bc73-c22f975a5e57" providerId="ADAL" clId="{FA14B180-AF9B-4139-B3A2-4CDA37D03825}" dt="2023-07-17T16:26:55.827" v="1107" actId="20577"/>
          <ac:spMkLst>
            <pc:docMk/>
            <pc:sldMk cId="417100565" sldId="273"/>
            <ac:spMk id="2" creationId="{79BC7803-EE1E-CB3B-B9E6-70369AC49349}"/>
          </ac:spMkLst>
        </pc:spChg>
        <pc:spChg chg="del mod">
          <ac:chgData name="최홍석" userId="ba5bdcd3-7d32-458d-bc73-c22f975a5e57" providerId="ADAL" clId="{FA14B180-AF9B-4139-B3A2-4CDA37D03825}" dt="2023-07-17T16:29:51.477" v="1117" actId="478"/>
          <ac:spMkLst>
            <pc:docMk/>
            <pc:sldMk cId="417100565" sldId="273"/>
            <ac:spMk id="3" creationId="{241A4CF6-4995-6820-B0E4-5E15C22808E2}"/>
          </ac:spMkLst>
        </pc:spChg>
        <pc:picChg chg="add del mod">
          <ac:chgData name="최홍석" userId="ba5bdcd3-7d32-458d-bc73-c22f975a5e57" providerId="ADAL" clId="{FA14B180-AF9B-4139-B3A2-4CDA37D03825}" dt="2023-07-17T16:27:56.815" v="1111" actId="478"/>
          <ac:picMkLst>
            <pc:docMk/>
            <pc:sldMk cId="417100565" sldId="273"/>
            <ac:picMk id="5" creationId="{D9ABF51D-8F07-58F5-6DFF-DC64CD25F984}"/>
          </ac:picMkLst>
        </pc:picChg>
        <pc:picChg chg="add mod">
          <ac:chgData name="최홍석" userId="ba5bdcd3-7d32-458d-bc73-c22f975a5e57" providerId="ADAL" clId="{FA14B180-AF9B-4139-B3A2-4CDA37D03825}" dt="2023-07-17T16:30:23.015" v="1138" actId="1076"/>
          <ac:picMkLst>
            <pc:docMk/>
            <pc:sldMk cId="417100565" sldId="273"/>
            <ac:picMk id="7" creationId="{047B8F4D-76CF-463D-9BE3-75DED54A24AD}"/>
          </ac:picMkLst>
        </pc:picChg>
        <pc:picChg chg="add mod">
          <ac:chgData name="최홍석" userId="ba5bdcd3-7d32-458d-bc73-c22f975a5e57" providerId="ADAL" clId="{FA14B180-AF9B-4139-B3A2-4CDA37D03825}" dt="2023-07-17T16:30:15.314" v="1135" actId="1076"/>
          <ac:picMkLst>
            <pc:docMk/>
            <pc:sldMk cId="417100565" sldId="273"/>
            <ac:picMk id="9" creationId="{48EB4675-C851-03A1-2921-B632446529C8}"/>
          </ac:picMkLst>
        </pc:picChg>
        <pc:picChg chg="add mod">
          <ac:chgData name="최홍석" userId="ba5bdcd3-7d32-458d-bc73-c22f975a5e57" providerId="ADAL" clId="{FA14B180-AF9B-4139-B3A2-4CDA37D03825}" dt="2023-07-17T16:30:13.810" v="1134" actId="1076"/>
          <ac:picMkLst>
            <pc:docMk/>
            <pc:sldMk cId="417100565" sldId="273"/>
            <ac:picMk id="11" creationId="{05D209C0-7C87-A1BC-8A13-DFB14D3D0992}"/>
          </ac:picMkLst>
        </pc:picChg>
        <pc:picChg chg="add mod modCrop">
          <ac:chgData name="최홍석" userId="ba5bdcd3-7d32-458d-bc73-c22f975a5e57" providerId="ADAL" clId="{FA14B180-AF9B-4139-B3A2-4CDA37D03825}" dt="2023-07-17T16:30:19.582" v="1137" actId="732"/>
          <ac:picMkLst>
            <pc:docMk/>
            <pc:sldMk cId="417100565" sldId="273"/>
            <ac:picMk id="13" creationId="{8881DAEF-F586-73A8-20EB-16182D3E633A}"/>
          </ac:picMkLst>
        </pc:picChg>
      </pc:sldChg>
      <pc:sldChg chg="addSp modSp new mod">
        <pc:chgData name="최홍석" userId="ba5bdcd3-7d32-458d-bc73-c22f975a5e57" providerId="ADAL" clId="{FA14B180-AF9B-4139-B3A2-4CDA37D03825}" dt="2023-07-17T16:39:57.187" v="1161" actId="1076"/>
        <pc:sldMkLst>
          <pc:docMk/>
          <pc:sldMk cId="2518629505" sldId="274"/>
        </pc:sldMkLst>
        <pc:spChg chg="add mod">
          <ac:chgData name="최홍석" userId="ba5bdcd3-7d32-458d-bc73-c22f975a5e57" providerId="ADAL" clId="{FA14B180-AF9B-4139-B3A2-4CDA37D03825}" dt="2023-07-17T16:39:11.162" v="1149" actId="1076"/>
          <ac:spMkLst>
            <pc:docMk/>
            <pc:sldMk cId="2518629505" sldId="274"/>
            <ac:spMk id="3" creationId="{6C4CE738-92BB-985F-BCDD-B06F0795B9A7}"/>
          </ac:spMkLst>
        </pc:spChg>
        <pc:picChg chg="add mod">
          <ac:chgData name="최홍석" userId="ba5bdcd3-7d32-458d-bc73-c22f975a5e57" providerId="ADAL" clId="{FA14B180-AF9B-4139-B3A2-4CDA37D03825}" dt="2023-07-17T16:39:55.516" v="1159" actId="1076"/>
          <ac:picMkLst>
            <pc:docMk/>
            <pc:sldMk cId="2518629505" sldId="274"/>
            <ac:picMk id="5" creationId="{93B84206-AE3A-95A0-8E90-4E81CD8817CF}"/>
          </ac:picMkLst>
        </pc:picChg>
        <pc:picChg chg="add mod">
          <ac:chgData name="최홍석" userId="ba5bdcd3-7d32-458d-bc73-c22f975a5e57" providerId="ADAL" clId="{FA14B180-AF9B-4139-B3A2-4CDA37D03825}" dt="2023-07-17T16:39:57.187" v="1161" actId="1076"/>
          <ac:picMkLst>
            <pc:docMk/>
            <pc:sldMk cId="2518629505" sldId="274"/>
            <ac:picMk id="7" creationId="{F28CAA6C-288A-74D0-3875-E02221232CC4}"/>
          </ac:picMkLst>
        </pc:picChg>
        <pc:picChg chg="add mod">
          <ac:chgData name="최홍석" userId="ba5bdcd3-7d32-458d-bc73-c22f975a5e57" providerId="ADAL" clId="{FA14B180-AF9B-4139-B3A2-4CDA37D03825}" dt="2023-07-17T16:39:56.556" v="1160" actId="1076"/>
          <ac:picMkLst>
            <pc:docMk/>
            <pc:sldMk cId="2518629505" sldId="274"/>
            <ac:picMk id="9" creationId="{6308B182-0B83-CEF9-CAA8-3E27C3A0710C}"/>
          </ac:picMkLst>
        </pc:picChg>
      </pc:sldChg>
      <pc:sldChg chg="addSp delSp modSp new mod ord">
        <pc:chgData name="최홍석" userId="ba5bdcd3-7d32-458d-bc73-c22f975a5e57" providerId="ADAL" clId="{FA14B180-AF9B-4139-B3A2-4CDA37D03825}" dt="2023-07-17T17:25:39.240" v="1279" actId="1076"/>
        <pc:sldMkLst>
          <pc:docMk/>
          <pc:sldMk cId="1902594427" sldId="275"/>
        </pc:sldMkLst>
        <pc:spChg chg="mod">
          <ac:chgData name="최홍석" userId="ba5bdcd3-7d32-458d-bc73-c22f975a5e57" providerId="ADAL" clId="{FA14B180-AF9B-4139-B3A2-4CDA37D03825}" dt="2023-07-17T17:25:15.425" v="1266" actId="404"/>
          <ac:spMkLst>
            <pc:docMk/>
            <pc:sldMk cId="1902594427" sldId="275"/>
            <ac:spMk id="2" creationId="{D546D855-BFA4-C581-F5C4-E5FB685A9836}"/>
          </ac:spMkLst>
        </pc:spChg>
        <pc:spChg chg="mod">
          <ac:chgData name="최홍석" userId="ba5bdcd3-7d32-458d-bc73-c22f975a5e57" providerId="ADAL" clId="{FA14B180-AF9B-4139-B3A2-4CDA37D03825}" dt="2023-07-17T17:25:33.302" v="1276" actId="1076"/>
          <ac:spMkLst>
            <pc:docMk/>
            <pc:sldMk cId="1902594427" sldId="275"/>
            <ac:spMk id="3" creationId="{EC24608F-07EA-7862-EBD9-C27FD0621597}"/>
          </ac:spMkLst>
        </pc:spChg>
        <pc:spChg chg="add del mod">
          <ac:chgData name="최홍석" userId="ba5bdcd3-7d32-458d-bc73-c22f975a5e57" providerId="ADAL" clId="{FA14B180-AF9B-4139-B3A2-4CDA37D03825}" dt="2023-07-17T17:25:24.939" v="1271"/>
          <ac:spMkLst>
            <pc:docMk/>
            <pc:sldMk cId="1902594427" sldId="275"/>
            <ac:spMk id="5" creationId="{6A8310EB-5547-F667-35C1-2EDC3B83749B}"/>
          </ac:spMkLst>
        </pc:spChg>
        <pc:picChg chg="add mod">
          <ac:chgData name="최홍석" userId="ba5bdcd3-7d32-458d-bc73-c22f975a5e57" providerId="ADAL" clId="{FA14B180-AF9B-4139-B3A2-4CDA37D03825}" dt="2023-07-17T17:25:39.240" v="1279" actId="1076"/>
          <ac:picMkLst>
            <pc:docMk/>
            <pc:sldMk cId="1902594427" sldId="275"/>
            <ac:picMk id="7" creationId="{8FD37D16-1365-8DD0-E07E-67515BEC63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CE2BA-D536-6D43-6A39-DA4F9720A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BAC38F-B2D9-5CA2-D71C-37E7AA01B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3155D-E9C8-C040-0AFA-D41EF378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8DED37-39D9-B2C5-8A25-8918D8F7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3EBE4-570A-47F7-0D2C-72CF3FE8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238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7844-8D66-2DF4-7355-4BCC6B37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B9BB67-7220-113D-ECDE-8BE1503F3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FFAD4-DF0F-8486-01C3-E822EBAF7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C6318-8BA5-3ABA-46AF-49234E80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C6337-FFAE-5746-9FA0-F5BFCB96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3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FDDA89-27E0-E784-4247-A67744E42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A205C-008F-298C-933D-C455A62BB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608EC4-5413-7C75-A9F6-40677037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86664C-7A8B-432C-2453-B2655657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584FA-CD41-908D-90E8-493A0242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66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27AAA-F1E1-45A5-ADA7-6676B795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0A8C2-AB03-A94E-0497-5B571F1F8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A51F5-DDCD-F9CE-A5CC-581463F3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92ABF-EFD9-99D4-BA77-34B73156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59746-FB1F-5790-A8C3-A40379EB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6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6AED9-B529-DF88-E75C-B4B8E17D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7AE4E4-80CD-46A5-EBC3-1AD4ADC05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EA5F1-CCEF-9B77-F2C0-1BF2962B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C0C1B-6442-0D01-E3E8-82E6AF2D5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C5772-658C-47B1-3C1C-0CE48D8E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7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F0E1A-03B0-1C52-BDDE-B4850DBB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ACF0E5-C037-3998-33BD-8F6BF118D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CE8D8-D129-62B4-5E78-8E5249A17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26F224-4350-C7D8-F24E-8EE18180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777848-697B-FDF9-A95E-0F3E4BD8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42A1B-A351-E614-06E7-E1D01EAB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4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D4F05-D502-2D94-7D82-219707E7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E81BF9-0FF7-4C97-8B93-30C126B7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D5B6D9-EEDE-2E46-FCB9-BA96AADF0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8409EC-790F-1E93-B405-A7F0330D4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8DE990-B310-2B80-BDD5-618BBB2F6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829E69-AB3E-98BE-C44B-2A749D6B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0A2AEB-1768-0EB4-A8F3-5B1897C1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434F2A-84F0-05CE-81AC-254073C5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5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4705E-7695-5A19-5E13-49DC0B8A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F83771-96B1-997E-1656-76E27541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732270-9203-968C-651C-E2A5E0198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E40608-3C99-038C-CD1D-4B2AB5F9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32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BD6457-7722-4043-789C-A22D608B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64C010-E7EC-16E4-5FBB-184034CE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C427BE-4D06-0F95-8C41-2DCF4189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7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0619E-AF36-D89B-2E4E-3079ACA3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3359ED-F28F-287F-48D0-DEA1FDF41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F7BF60-892F-5CE2-4D09-85511DB99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E4ECDA-9C97-8996-FFF8-6681DDEA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789239-FE9F-181A-0D50-5214079B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0F8998-CB4A-0846-90CD-CC8393B9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78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9DFB7-E0B7-1EB7-9740-CA488F6B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6624CC-6EA6-1799-A8D0-BB0FCA8AD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CD1279-27D9-EB23-B302-2523533E6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A366EB-FC84-456C-D95E-D2C629AE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CBC663-AEDB-B44C-125E-9DABFBFF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40DAB-3D22-C16C-3448-FDB704817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0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8FCF31-8B1E-8A02-646B-15B9254E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90278-8147-1E4E-6A77-CACDBEF80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12384-7E17-E244-577B-9745A9563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A3BBE-C53C-41D5-BD3F-8C96184F79C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B44A9-AF48-047E-B924-8FC6BD2AF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6F7A0-278A-0955-9342-8D57F1042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9F5B3-64FD-4A1A-B28A-BCC287CAE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19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kdus0608.tistory.com/entry/%EA%B2%8C%EC%9E%84-%EC%84%9C%EB%B2%84-%EC%97%94%EC%A7%84-%EC%A2%85%EB%A5%98-%EB%B3%B8%EC%9D%B8%EB%A7%8C%EC%9D%98-%EA%B2%8C%EC%9E%84-%EC%A0%9C%EC%9E%91-%EB%B0%8F-%EC%84%9C%EB%B2%84-%EA%B5%AC%EC%B6%95%ED%95%98%EA%B8%B0-ITs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youtu.be/SSPJSxqHF8c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hHGwy_dsDf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youtu.be/RJHlcDFb79U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EDf3yyTmfK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hHGwy_dsDf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D89F2-11E4-8356-B040-F5A14BC58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OT </a:t>
            </a:r>
            <a:r>
              <a:rPr lang="ko-KR" altLang="en-US" dirty="0"/>
              <a:t>서버 개론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AD5FF6-21B3-1BC4-7F31-D30C73392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7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EB3BB-5B39-1D20-88C9-78D47492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&lt;</a:t>
            </a:r>
            <a:r>
              <a:rPr lang="ko-KR" altLang="en-US" dirty="0"/>
              <a:t>일반 식당</a:t>
            </a:r>
            <a:r>
              <a:rPr lang="en-US" altLang="ko-KR" dirty="0"/>
              <a:t>&gt;</a:t>
            </a:r>
            <a:br>
              <a:rPr lang="en-US" altLang="ko-KR" dirty="0"/>
            </a:br>
            <a:r>
              <a:rPr lang="en-US" altLang="ko-KR" dirty="0"/>
              <a:t>game server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7018F-7342-3C8C-BAD8-0B905DF4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요청</a:t>
            </a:r>
            <a:r>
              <a:rPr lang="en-US" altLang="ko-KR" dirty="0"/>
              <a:t>/</a:t>
            </a:r>
            <a:r>
              <a:rPr lang="ko-KR" altLang="en-US" dirty="0"/>
              <a:t>갱신 횟수가 많다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 </a:t>
            </a:r>
            <a:r>
              <a:rPr lang="en-US" altLang="ko-KR" dirty="0"/>
              <a:t>Interaction</a:t>
            </a:r>
            <a:r>
              <a:rPr lang="ko-KR" altLang="en-US" dirty="0"/>
              <a:t>이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언제라도 직원이 손님한테 접근 가능해야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손님이 식당에 머무는 동안</a:t>
            </a:r>
            <a:r>
              <a:rPr lang="en-US" altLang="ko-KR" dirty="0"/>
              <a:t>,</a:t>
            </a:r>
            <a:r>
              <a:rPr lang="ko-KR" altLang="en-US" dirty="0"/>
              <a:t> 손님의 상태를 보며 최상의 서비스를 제공한다 </a:t>
            </a:r>
            <a:r>
              <a:rPr lang="en-US" altLang="ko-KR" dirty="0"/>
              <a:t>(Stateful)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987AC1-079D-3DCC-8C47-A0EAE91E3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53015"/>
            <a:ext cx="4650658" cy="25829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6FD544-ABD9-E894-294C-307CAA3B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74" y="3909910"/>
            <a:ext cx="5250503" cy="28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66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EB3BB-5B39-1D20-88C9-78D47492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&lt;</a:t>
            </a:r>
            <a:r>
              <a:rPr lang="ko-KR" altLang="en-US" dirty="0"/>
              <a:t>일반 식당</a:t>
            </a:r>
            <a:r>
              <a:rPr lang="en-US" altLang="ko-KR" dirty="0"/>
              <a:t>&gt;</a:t>
            </a:r>
            <a:br>
              <a:rPr lang="en-US" altLang="ko-KR" dirty="0"/>
            </a:br>
            <a:r>
              <a:rPr lang="en-US" altLang="ko-KR" dirty="0"/>
              <a:t>game server </a:t>
            </a:r>
            <a:r>
              <a:rPr lang="ko-KR" altLang="en-US" dirty="0"/>
              <a:t>제작은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7018F-7342-3C8C-BAD8-0B905DF4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/ </a:t>
            </a:r>
            <a:r>
              <a:rPr lang="ko-KR" altLang="en-US" dirty="0"/>
              <a:t>장르에 따라 요구사항이 너무나도 다르다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최적의 프레임워크라는 것이 존재하기 애매함</a:t>
            </a:r>
            <a:r>
              <a:rPr lang="en-US" altLang="ko-KR" dirty="0"/>
              <a:t>.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규격이 없다</a:t>
            </a:r>
            <a:r>
              <a:rPr lang="en-US" altLang="ko-KR" b="1" dirty="0">
                <a:solidFill>
                  <a:srgbClr val="FF0000"/>
                </a:solidFill>
              </a:rPr>
              <a:t>!!!)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회전 초밥 </a:t>
            </a:r>
            <a:r>
              <a:rPr lang="en-US" altLang="ko-KR" dirty="0"/>
              <a:t>/ </a:t>
            </a:r>
            <a:r>
              <a:rPr lang="ko-KR" altLang="en-US" dirty="0"/>
              <a:t>삼겹살 </a:t>
            </a:r>
            <a:r>
              <a:rPr lang="en-US" altLang="ko-KR" dirty="0"/>
              <a:t>/ </a:t>
            </a:r>
            <a:r>
              <a:rPr lang="ko-KR" altLang="en-US" dirty="0"/>
              <a:t>호텔 뷔페 </a:t>
            </a:r>
            <a:r>
              <a:rPr lang="en-US" altLang="ko-KR" dirty="0"/>
              <a:t>/ </a:t>
            </a:r>
            <a:r>
              <a:rPr lang="ko-KR" altLang="en-US" dirty="0"/>
              <a:t>국밥 </a:t>
            </a:r>
            <a:endParaRPr lang="en-US" altLang="ko-KR" dirty="0"/>
          </a:p>
          <a:p>
            <a:pPr lvl="1"/>
            <a:r>
              <a:rPr lang="ko-KR" altLang="en-US" dirty="0"/>
              <a:t>메뉴가 다른데</a:t>
            </a:r>
            <a:r>
              <a:rPr lang="en-US" altLang="ko-KR" dirty="0"/>
              <a:t> </a:t>
            </a:r>
            <a:r>
              <a:rPr lang="ko-KR" altLang="en-US" dirty="0"/>
              <a:t>식당 인테리어와 채용 직원 수가 동일할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무엇을 고려해야 할까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576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DCD3C-BC31-6F4F-2964-FD4068F3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&lt;</a:t>
            </a:r>
            <a:r>
              <a:rPr lang="ko-KR" altLang="en-US" dirty="0"/>
              <a:t>일반 식당</a:t>
            </a:r>
            <a:r>
              <a:rPr lang="en-US" altLang="ko-KR" dirty="0"/>
              <a:t>&gt;</a:t>
            </a:r>
            <a:br>
              <a:rPr lang="en-US" altLang="ko-KR" dirty="0"/>
            </a:br>
            <a:r>
              <a:rPr lang="en-US" altLang="ko-KR" dirty="0"/>
              <a:t>game server </a:t>
            </a:r>
            <a:r>
              <a:rPr lang="ko-KR" altLang="en-US" dirty="0"/>
              <a:t>제작은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14D4B47-867E-1294-7094-76F912B86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384525"/>
              </p:ext>
            </p:extLst>
          </p:nvPr>
        </p:nvGraphicFramePr>
        <p:xfrm>
          <a:off x="739046" y="2047505"/>
          <a:ext cx="1037750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1030">
                  <a:extLst>
                    <a:ext uri="{9D8B030D-6E8A-4147-A177-3AD203B41FA5}">
                      <a16:colId xmlns:a16="http://schemas.microsoft.com/office/drawing/2014/main" val="2157513691"/>
                    </a:ext>
                  </a:extLst>
                </a:gridCol>
                <a:gridCol w="4676477">
                  <a:extLst>
                    <a:ext uri="{9D8B030D-6E8A-4147-A177-3AD203B41FA5}">
                      <a16:colId xmlns:a16="http://schemas.microsoft.com/office/drawing/2014/main" val="140857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고려할 대상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서버의 유사성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03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손님 한도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몇 명까지 받을 수 있는지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 동시 접속자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1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한 방에 들어갈 수 있는 손님의 일행 한도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인테리어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장르 및 채널링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376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직원 역할 구분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겸직 가능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게임 로직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요리사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네트워크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서빙</a:t>
                      </a:r>
                      <a:r>
                        <a:rPr lang="en-US" altLang="ko-KR" dirty="0"/>
                        <a:t>), DB(</a:t>
                      </a:r>
                      <a:r>
                        <a:rPr lang="ko-KR" altLang="en-US" dirty="0"/>
                        <a:t>결제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09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직원은 몇 명을 둘지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쓰레드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954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요리사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서빙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결제 직원 비율을 어떻게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쓰레드 모델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833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주문은 어떻게 받을까</a:t>
                      </a:r>
                      <a:r>
                        <a:rPr lang="en-US" altLang="ko-KR" dirty="0"/>
                        <a:t>? (</a:t>
                      </a:r>
                      <a:r>
                        <a:rPr lang="ko-KR" altLang="en-US" dirty="0"/>
                        <a:t>손님이 불러서</a:t>
                      </a:r>
                      <a:r>
                        <a:rPr lang="en-US" altLang="ko-KR" dirty="0"/>
                        <a:t>? </a:t>
                      </a:r>
                      <a:r>
                        <a:rPr lang="ko-KR" altLang="en-US" dirty="0"/>
                        <a:t>벨</a:t>
                      </a:r>
                      <a:r>
                        <a:rPr lang="en-US" altLang="ko-KR" dirty="0"/>
                        <a:t>?)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네트워크 모델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04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손님이 기다릴 수 있는 시간 한도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패스트푸드</a:t>
                      </a:r>
                      <a:r>
                        <a:rPr lang="en-US" altLang="ko-KR" dirty="0"/>
                        <a:t>? </a:t>
                      </a:r>
                      <a:r>
                        <a:rPr lang="ko-KR" altLang="en-US" dirty="0"/>
                        <a:t>고급</a:t>
                      </a:r>
                      <a:r>
                        <a:rPr lang="en-US" altLang="ko-KR" dirty="0"/>
                        <a:t>?)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반응성 </a:t>
                      </a:r>
                      <a:r>
                        <a:rPr lang="en-US" altLang="ko-KR" dirty="0"/>
                        <a:t>(FPS, MMORPG, …)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89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장부 및 결제는 어떻게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594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943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DCD3C-BC31-6F4F-2964-FD4068F3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&lt;</a:t>
            </a:r>
            <a:r>
              <a:rPr lang="ko-KR" altLang="en-US" dirty="0"/>
              <a:t>일반 식당</a:t>
            </a:r>
            <a:r>
              <a:rPr lang="en-US" altLang="ko-KR" dirty="0"/>
              <a:t>&gt;</a:t>
            </a:r>
            <a:br>
              <a:rPr lang="en-US" altLang="ko-KR" dirty="0"/>
            </a:br>
            <a:r>
              <a:rPr lang="en-US" altLang="ko-KR" dirty="0"/>
              <a:t>game server </a:t>
            </a:r>
            <a:r>
              <a:rPr lang="ko-KR" altLang="en-US" dirty="0"/>
              <a:t>제작은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45B51A-47BD-2044-0979-81CE5500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MMORPG </a:t>
            </a:r>
            <a:r>
              <a:rPr lang="ko-KR" altLang="en-US" dirty="0"/>
              <a:t>게임 서버 제작은</a:t>
            </a:r>
            <a:r>
              <a:rPr lang="en-US" altLang="ko-KR" dirty="0"/>
              <a:t>, </a:t>
            </a:r>
            <a:r>
              <a:rPr lang="ko-KR" altLang="en-US" dirty="0"/>
              <a:t>식당 운영에 비유 가능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멀티쓰레드</a:t>
            </a:r>
            <a:r>
              <a:rPr lang="en-US" altLang="ko-KR" dirty="0"/>
              <a:t>(Concurrency) : </a:t>
            </a:r>
            <a:r>
              <a:rPr lang="ko-KR" altLang="en-US" dirty="0"/>
              <a:t>직원들 고용하고 운영하는 것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네트워크</a:t>
            </a:r>
            <a:r>
              <a:rPr lang="en-US" altLang="ko-KR" dirty="0"/>
              <a:t> : </a:t>
            </a:r>
            <a:r>
              <a:rPr lang="ko-KR" altLang="en-US" dirty="0"/>
              <a:t>직원들이 손님과 어떤 방식으로 대화를 할지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결제 및</a:t>
            </a:r>
            <a:r>
              <a:rPr lang="en-US" altLang="ko-KR" dirty="0"/>
              <a:t> </a:t>
            </a:r>
            <a:r>
              <a:rPr lang="ko-KR" altLang="en-US" dirty="0"/>
              <a:t>장부 처리를 어떤 방식으로 할지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게임 로직 </a:t>
            </a:r>
            <a:r>
              <a:rPr lang="en-US" altLang="ko-KR" dirty="0"/>
              <a:t>: </a:t>
            </a:r>
            <a:r>
              <a:rPr lang="ko-KR" altLang="en-US" dirty="0"/>
              <a:t>손님들의 주문을 신속하고 맛있게 요리하는 것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서버 구조 </a:t>
            </a:r>
            <a:r>
              <a:rPr lang="en-US" altLang="ko-KR" dirty="0"/>
              <a:t>: </a:t>
            </a:r>
            <a:r>
              <a:rPr lang="ko-KR" altLang="en-US" dirty="0"/>
              <a:t>위에서 정한 정책에 맞는 식당의 인테리어에 대해 고민하는 것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205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DCD3C-BC31-6F4F-2964-FD4068F3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상용 게임서버 엔진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49795F-29E6-051E-808B-5EA582AE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9" y="1539949"/>
            <a:ext cx="6738487" cy="4236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F0834C-C458-F4AC-FBF8-8BF9DD634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33" y="268720"/>
            <a:ext cx="3969567" cy="23324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A21F00-475E-6C36-FA2E-272ED622A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845" y="2875755"/>
            <a:ext cx="4195955" cy="782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70F9DB-3A29-ECED-D673-328F872613E9}"/>
              </a:ext>
            </a:extLst>
          </p:cNvPr>
          <p:cNvSpPr txBox="1"/>
          <p:nvPr/>
        </p:nvSpPr>
        <p:spPr>
          <a:xfrm>
            <a:off x="6942338" y="3932649"/>
            <a:ext cx="49959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https://wkdus0608.tistory.com/entry/%EA%B2%8C%EC%9E%84-%EC%84%9C%EB%B2%84-%EC%97%94%EC%A7%84-%EC%A2%85%EB%A5%98-%EB%B3%B8%EC%9D%B8%EB%A7%8C%EC%9D%98-%EA%B2%8C%EC%9E%84-%EC%A0%9C%EC%9E%91-%EB%B0%8F-%EC%84%9C%EB%B2%84-%EA%B5%AC%EC%B6%95%ED%95%98%EA%B8%B0-ITs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82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6D855-BFA4-C581-F5C4-E5FB685A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채용 정보를 통해 알아보는 게임 서버 기술 스택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4608F-07EA-7862-EBD9-C27FD0621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406" y="1690688"/>
            <a:ext cx="5655056" cy="4351338"/>
          </a:xfrm>
        </p:spPr>
        <p:txBody>
          <a:bodyPr/>
          <a:lstStyle/>
          <a:p>
            <a:r>
              <a:rPr lang="ko-KR" altLang="en-US" sz="2800" b="1" dirty="0">
                <a:hlinkClick r:id="rId2"/>
              </a:rPr>
              <a:t>https://youtu.be/SSPJSxqHF8c</a:t>
            </a:r>
            <a:endParaRPr lang="en-US" altLang="ko-KR" sz="2800" b="1" dirty="0"/>
          </a:p>
          <a:p>
            <a:endParaRPr lang="ko-KR" altLang="en-US" sz="2800" b="1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D37D16-1365-8DD0-E07E-67515BEC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78" y="1690688"/>
            <a:ext cx="5024742" cy="4377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2594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DCD3C-BC31-6F4F-2964-FD4068F3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서버 취업 </a:t>
            </a:r>
            <a:r>
              <a:rPr lang="en-US" altLang="ko-KR" dirty="0"/>
              <a:t>– </a:t>
            </a:r>
            <a:r>
              <a:rPr lang="ko-KR" altLang="en-US" dirty="0" err="1"/>
              <a:t>게임잡</a:t>
            </a:r>
            <a:r>
              <a:rPr lang="ko-KR" altLang="en-US" dirty="0"/>
              <a:t> 공고 순위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764AC9-92A8-71F0-73F5-1BE6EEB2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82" y="1875319"/>
            <a:ext cx="11190642" cy="976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4AAADB-0966-C008-7809-0EC19FEF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82" y="2978129"/>
            <a:ext cx="11158700" cy="8881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9955DE-07CF-C2F5-7142-926B7F523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2" y="3992766"/>
            <a:ext cx="11158700" cy="8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77C1F1-4593-18E2-7F34-4BBB222E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5" y="1060893"/>
            <a:ext cx="6438890" cy="4736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A5BC53-8C7B-236B-DF98-CFDCA5CD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64" y="1006227"/>
            <a:ext cx="5139752" cy="4845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015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52B7A3-2CE5-B96F-20A3-AD43BB72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11" y="2932043"/>
            <a:ext cx="6046939" cy="3842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13E340-0ED0-4E9F-DFEA-54E1CB8C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577" y="235769"/>
            <a:ext cx="5806808" cy="255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76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C7803-EE1E-CB3B-B9E6-70369AC4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참고자료 </a:t>
            </a:r>
            <a:r>
              <a:rPr lang="en-US" altLang="ko-KR" dirty="0"/>
              <a:t>(</a:t>
            </a:r>
            <a:r>
              <a:rPr lang="ko-KR" altLang="en-US" dirty="0"/>
              <a:t>레퍼런스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7B8F4D-76CF-463D-9BE3-75DED54A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0" y="2382942"/>
            <a:ext cx="2705478" cy="2953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EB4675-C851-03A1-2921-B6324465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121" y="1345441"/>
            <a:ext cx="2970114" cy="5028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D209C0-7C87-A1BC-8A13-DFB14D3D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235" y="1345441"/>
            <a:ext cx="2970114" cy="51474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81DAEF-F586-73A8-20EB-16182D3E6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7"/>
          <a:stretch/>
        </p:blipFill>
        <p:spPr>
          <a:xfrm>
            <a:off x="2826068" y="1345441"/>
            <a:ext cx="2728933" cy="50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F3C7F-1C27-46E4-6075-5CA6896D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많이 받는 질문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3484F-ECD7-C49A-A562-C814DAAFF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614"/>
            <a:ext cx="10515600" cy="4552349"/>
          </a:xfrm>
        </p:spPr>
        <p:txBody>
          <a:bodyPr/>
          <a:lstStyle/>
          <a:p>
            <a:r>
              <a:rPr lang="ko-KR" altLang="en-US" dirty="0"/>
              <a:t>서버 공부를 하고 싶은데 어디서부터 시작할지 모르겠습니다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7C3B4DE7-CD00-78E3-5274-6EBE658D3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69" y="2382945"/>
            <a:ext cx="6143434" cy="410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7C1CDF-8956-4AC6-9E92-556BE2724F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831"/>
          <a:stretch/>
        </p:blipFill>
        <p:spPr>
          <a:xfrm>
            <a:off x="383439" y="2382944"/>
            <a:ext cx="5229295" cy="4109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56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4CE738-92BB-985F-BCDD-B06F0795B9A7}"/>
              </a:ext>
            </a:extLst>
          </p:cNvPr>
          <p:cNvSpPr txBox="1"/>
          <p:nvPr/>
        </p:nvSpPr>
        <p:spPr>
          <a:xfrm>
            <a:off x="3153792" y="5903893"/>
            <a:ext cx="6094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hlinkClick r:id="rId2"/>
              </a:rPr>
              <a:t>https://youtu.be/RJHlcDFb79U</a:t>
            </a:r>
            <a:endParaRPr lang="en-US" altLang="ko-KR" sz="2800" b="1" dirty="0"/>
          </a:p>
          <a:p>
            <a:endParaRPr lang="en-US" altLang="ko-KR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B84206-AE3A-95A0-8E90-4E81CD88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78" y="2166660"/>
            <a:ext cx="3856952" cy="2991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8CAA6C-288A-74D0-3875-E0222123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651" y="1012055"/>
            <a:ext cx="3630883" cy="41458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08B182-0B83-CEF9-CAA8-3E27C3A07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70" y="1012055"/>
            <a:ext cx="4199138" cy="41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2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2E24AFF-11D1-5425-E9A0-7B2C848A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25" y="2213083"/>
            <a:ext cx="4790550" cy="37508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9F3C7F-1C27-46E4-6075-5CA6896D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많이 받는 질문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3484F-ECD7-C49A-A562-C814DAAFF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614"/>
            <a:ext cx="10515600" cy="4552349"/>
          </a:xfrm>
        </p:spPr>
        <p:txBody>
          <a:bodyPr/>
          <a:lstStyle/>
          <a:p>
            <a:r>
              <a:rPr lang="ko-KR" altLang="en-US" dirty="0"/>
              <a:t>웹서버</a:t>
            </a:r>
            <a:r>
              <a:rPr lang="en-US" altLang="ko-KR" dirty="0"/>
              <a:t>? </a:t>
            </a:r>
            <a:r>
              <a:rPr lang="ko-KR" altLang="en-US" dirty="0"/>
              <a:t>게임서버</a:t>
            </a:r>
            <a:r>
              <a:rPr lang="en-US" altLang="ko-KR" dirty="0"/>
              <a:t>? </a:t>
            </a:r>
            <a:r>
              <a:rPr lang="ko-KR" altLang="en-US" dirty="0" err="1"/>
              <a:t>서버실</a:t>
            </a:r>
            <a:r>
              <a:rPr lang="en-US" altLang="ko-KR" dirty="0"/>
              <a:t>? </a:t>
            </a:r>
            <a:r>
              <a:rPr lang="ko-KR" altLang="en-US" dirty="0"/>
              <a:t>클라우드</a:t>
            </a:r>
            <a:r>
              <a:rPr lang="en-US" altLang="ko-KR" dirty="0"/>
              <a:t>? </a:t>
            </a:r>
            <a:r>
              <a:rPr lang="ko-KR" altLang="en-US" dirty="0"/>
              <a:t>무슨 차이지요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4EF9AA-893B-7323-20E8-9F14DEE9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44" y="2213083"/>
            <a:ext cx="4584943" cy="3046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776077-5561-A204-B9DC-81EEE86EB048}"/>
              </a:ext>
            </a:extLst>
          </p:cNvPr>
          <p:cNvSpPr txBox="1"/>
          <p:nvPr/>
        </p:nvSpPr>
        <p:spPr>
          <a:xfrm>
            <a:off x="7209591" y="5992297"/>
            <a:ext cx="336241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https://youtu.be/EDf3yyTmfKw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518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F3C7F-1C27-46E4-6075-5CA6896D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많이 받는 질문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3484F-ECD7-C49A-A562-C814DAAFF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95" y="1571348"/>
            <a:ext cx="10515600" cy="4552349"/>
          </a:xfrm>
        </p:spPr>
        <p:txBody>
          <a:bodyPr/>
          <a:lstStyle/>
          <a:p>
            <a:r>
              <a:rPr lang="ko-KR" altLang="en-US" dirty="0"/>
              <a:t>서버는 </a:t>
            </a:r>
            <a:r>
              <a:rPr lang="en-US" altLang="ko-KR" dirty="0"/>
              <a:t>&lt;</a:t>
            </a:r>
            <a:r>
              <a:rPr lang="ko-KR" altLang="en-US" dirty="0"/>
              <a:t>뭔가 느낌상 심오하고</a:t>
            </a:r>
            <a:r>
              <a:rPr lang="en-US" altLang="ko-KR" dirty="0"/>
              <a:t>,</a:t>
            </a:r>
            <a:r>
              <a:rPr lang="ko-KR" altLang="en-US" dirty="0"/>
              <a:t> 어렵고</a:t>
            </a:r>
            <a:r>
              <a:rPr lang="en-US" altLang="ko-KR" dirty="0"/>
              <a:t>,</a:t>
            </a:r>
            <a:r>
              <a:rPr lang="ko-KR" altLang="en-US" dirty="0"/>
              <a:t> 비밀스러운 것</a:t>
            </a:r>
            <a:r>
              <a:rPr lang="en-US" altLang="ko-KR" dirty="0"/>
              <a:t>&gt; ?</a:t>
            </a:r>
          </a:p>
          <a:p>
            <a:pPr lvl="1"/>
            <a:r>
              <a:rPr lang="en-US" altLang="ko-KR" sz="3200" b="1" dirty="0">
                <a:solidFill>
                  <a:srgbClr val="FF0000"/>
                </a:solidFill>
              </a:rPr>
              <a:t>YES!!!!</a:t>
            </a:r>
          </a:p>
          <a:p>
            <a:pPr lvl="1"/>
            <a:endParaRPr lang="en-US" altLang="ko-KR" sz="3200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3200" b="1" dirty="0" err="1">
                <a:solidFill>
                  <a:srgbClr val="FF0000"/>
                </a:solidFill>
              </a:rPr>
              <a:t>배워야할</a:t>
            </a:r>
            <a:r>
              <a:rPr lang="ko-KR" altLang="en-US" sz="3200" b="1" dirty="0">
                <a:solidFill>
                  <a:srgbClr val="FF0000"/>
                </a:solidFill>
              </a:rPr>
              <a:t> 기초가 </a:t>
            </a:r>
            <a:r>
              <a:rPr lang="ko-KR" altLang="en-US" sz="3200" b="1" dirty="0" err="1">
                <a:solidFill>
                  <a:srgbClr val="FF0000"/>
                </a:solidFill>
              </a:rPr>
              <a:t>많</a:t>
            </a:r>
            <a:r>
              <a:rPr lang="en-US" altLang="ko-KR" sz="3200" b="1" dirty="0">
                <a:solidFill>
                  <a:srgbClr val="FF0000"/>
                </a:solidFill>
              </a:rPr>
              <a:t>…..</a:t>
            </a:r>
            <a:r>
              <a:rPr lang="ko-KR" altLang="en-US" sz="3200" b="1" dirty="0">
                <a:solidFill>
                  <a:srgbClr val="FF0000"/>
                </a:solidFill>
              </a:rPr>
              <a:t>다</a:t>
            </a:r>
            <a:r>
              <a:rPr lang="en-US" altLang="ko-KR" sz="3200" b="1" dirty="0">
                <a:solidFill>
                  <a:srgbClr val="FF0000"/>
                </a:solidFill>
              </a:rPr>
              <a:t>…………..</a:t>
            </a:r>
          </a:p>
          <a:p>
            <a:pPr lvl="1"/>
            <a:r>
              <a:rPr lang="ko-KR" altLang="en-US" sz="3200" b="1" dirty="0" err="1">
                <a:solidFill>
                  <a:srgbClr val="FF0000"/>
                </a:solidFill>
              </a:rPr>
              <a:t>콤퓨타의</a:t>
            </a:r>
            <a:r>
              <a:rPr lang="ko-KR" altLang="en-US" sz="3200" b="1" dirty="0">
                <a:solidFill>
                  <a:srgbClr val="FF0000"/>
                </a:solidFill>
              </a:rPr>
              <a:t> 동작 원리를 최대한 많이 알아야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3200" b="1" dirty="0">
                <a:solidFill>
                  <a:srgbClr val="FF0000"/>
                </a:solidFill>
              </a:rPr>
              <a:t>로직</a:t>
            </a:r>
            <a:r>
              <a:rPr lang="en-US" altLang="ko-KR" sz="3200" b="1" dirty="0">
                <a:solidFill>
                  <a:srgbClr val="FF0000"/>
                </a:solidFill>
              </a:rPr>
              <a:t>, </a:t>
            </a:r>
            <a:r>
              <a:rPr lang="ko-KR" altLang="en-US" sz="3200" b="1" dirty="0">
                <a:solidFill>
                  <a:srgbClr val="FF0000"/>
                </a:solidFill>
              </a:rPr>
              <a:t>알고리즘을 잘 구성하기보다</a:t>
            </a:r>
            <a:r>
              <a:rPr lang="en-US" altLang="ko-KR" sz="3200" b="1" dirty="0">
                <a:solidFill>
                  <a:srgbClr val="FF0000"/>
                </a:solidFill>
              </a:rPr>
              <a:t>,</a:t>
            </a:r>
            <a:br>
              <a:rPr lang="en-US" altLang="ko-KR" sz="3200" b="1" dirty="0">
                <a:solidFill>
                  <a:srgbClr val="FF0000"/>
                </a:solidFill>
              </a:rPr>
            </a:br>
            <a:r>
              <a:rPr lang="ko-KR" altLang="en-US" sz="3200" b="1" dirty="0">
                <a:solidFill>
                  <a:srgbClr val="FF0000"/>
                </a:solidFill>
              </a:rPr>
              <a:t>컴퓨터의 동작 과정에 맞춘 프로그래밍 필요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2F0E268F-82D1-C6D9-9D05-661BFFAD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235" y="170895"/>
            <a:ext cx="2139518" cy="6516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0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97AE1-FD21-0E25-C217-42C5BAA9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9047"/>
            <a:ext cx="7925906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04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C8C20-B788-23B8-6972-1842EAD6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서버란</a:t>
            </a:r>
            <a:r>
              <a:rPr lang="ko-KR" altLang="en-US" dirty="0"/>
              <a:t> 무엇일까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BA676A-CAAF-2142-EDBF-B7EB88F59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42" y="1825625"/>
            <a:ext cx="11131858" cy="4351338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&lt;</a:t>
            </a:r>
            <a:r>
              <a:rPr lang="ko-KR" altLang="en-US" sz="2400" dirty="0"/>
              <a:t>다른 컴퓨터에서 연결이 가능하도록 대기 상태로 상시 실행중인 프로그램</a:t>
            </a:r>
            <a:r>
              <a:rPr lang="en-US" altLang="ko-KR" sz="2400" dirty="0"/>
              <a:t>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&lt;</a:t>
            </a:r>
            <a:r>
              <a:rPr lang="ko-KR" altLang="en-US" sz="2400" dirty="0"/>
              <a:t>영업중인 식당</a:t>
            </a:r>
            <a:r>
              <a:rPr lang="en-US" altLang="ko-KR" sz="2400" dirty="0"/>
              <a:t>&gt;</a:t>
            </a:r>
            <a:r>
              <a:rPr lang="ko-KR" altLang="en-US" sz="2400" dirty="0"/>
              <a:t>과 유사함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000" dirty="0"/>
              <a:t>손님이 올 수 있도록 식당을 열고 대기중인 상태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손님이 오면 식당 메뉴</a:t>
            </a:r>
            <a:r>
              <a:rPr lang="en-US" altLang="ko-KR" sz="2000" dirty="0"/>
              <a:t>/</a:t>
            </a:r>
            <a:r>
              <a:rPr lang="ko-KR" altLang="en-US" sz="2000" dirty="0"/>
              <a:t>정책에 따라 서비스 제공</a:t>
            </a:r>
            <a:r>
              <a:rPr lang="en-US" altLang="ko-KR" sz="2000" dirty="0"/>
              <a:t>.</a:t>
            </a:r>
          </a:p>
          <a:p>
            <a:endParaRPr lang="ko-KR" altLang="en-US" sz="2400" dirty="0"/>
          </a:p>
          <a:p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DAA92-3892-640D-6321-581A8B1F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41" y="4340225"/>
            <a:ext cx="3187843" cy="2225783"/>
          </a:xfrm>
          <a:prstGeom prst="rect">
            <a:avLst/>
          </a:prstGeom>
        </p:spPr>
      </p:pic>
      <p:pic>
        <p:nvPicPr>
          <p:cNvPr id="1028" name="Picture 4" descr="클라우드 테크] ② 글로벌 클라우드3사, 다음 격전지는 '인공지능 플랫폼' | 아주경제">
            <a:extLst>
              <a:ext uri="{FF2B5EF4-FFF2-40B4-BE49-F238E27FC236}">
                <a16:creationId xmlns:a16="http://schemas.microsoft.com/office/drawing/2014/main" id="{45A8940A-3E34-1DDE-2FA2-8E377116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051" y="4340225"/>
            <a:ext cx="2951446" cy="2152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6B0C7D-8847-7E89-05C1-1DB90DC20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508" y="3870664"/>
            <a:ext cx="5085166" cy="2626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835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EB3BB-5B39-1D20-88C9-78D47492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게임서버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7018F-7342-3C8C-BAD8-0B905DF4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 Server (aka. HTTP Server)</a:t>
            </a:r>
          </a:p>
          <a:p>
            <a:pPr lvl="1"/>
            <a:r>
              <a:rPr lang="en-US" altLang="ko-KR" dirty="0"/>
              <a:t>&lt;</a:t>
            </a:r>
            <a:r>
              <a:rPr lang="ko-KR" altLang="en-US" dirty="0" err="1"/>
              <a:t>테이크아웃</a:t>
            </a:r>
            <a:r>
              <a:rPr lang="ko-KR" altLang="en-US" dirty="0"/>
              <a:t> 포장 전문 식당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손님이 음식을 받아서 떠나면</a:t>
            </a:r>
            <a:r>
              <a:rPr lang="en-US" altLang="ko-KR" dirty="0"/>
              <a:t>, </a:t>
            </a:r>
            <a:r>
              <a:rPr lang="ko-KR" altLang="en-US" dirty="0"/>
              <a:t>그 이후론 연락이 끊긴다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질의</a:t>
            </a:r>
            <a:r>
              <a:rPr lang="en-US" altLang="ko-KR" dirty="0"/>
              <a:t>/</a:t>
            </a:r>
            <a:r>
              <a:rPr lang="ko-KR" altLang="en-US" dirty="0"/>
              <a:t>응답 형태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Game Server (aka. TCP Server, Binary Server, Stateful Server…)</a:t>
            </a:r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일반 식당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서빙 직원이 와서 손님에게 물어볼 수도 있고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손님이 추가 주문을 하기도 하고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실시간 </a:t>
            </a:r>
            <a:r>
              <a:rPr lang="en-US" altLang="ko-KR" dirty="0"/>
              <a:t>Interaction</a:t>
            </a:r>
            <a:r>
              <a:rPr lang="ko-KR" altLang="en-US" dirty="0"/>
              <a:t>이 있다 </a:t>
            </a:r>
            <a:r>
              <a:rPr lang="en-US" altLang="ko-KR" dirty="0"/>
              <a:t>!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68C682-DB5A-06E0-BCB2-F208B8A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34" y="1758981"/>
            <a:ext cx="2411361" cy="18129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1658CF-0F67-3E03-4081-A698E5E0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074" y="4583714"/>
            <a:ext cx="3325621" cy="18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EB3BB-5B39-1D20-88C9-78D47492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&lt;</a:t>
            </a:r>
            <a:r>
              <a:rPr lang="ko-KR" altLang="en-US" dirty="0" err="1"/>
              <a:t>테이크아웃</a:t>
            </a:r>
            <a:r>
              <a:rPr lang="ko-KR" altLang="en-US" dirty="0"/>
              <a:t> 포장 전문 </a:t>
            </a:r>
            <a:r>
              <a:rPr lang="en-US" altLang="ko-KR" dirty="0"/>
              <a:t>&gt;</a:t>
            </a:r>
            <a:br>
              <a:rPr lang="en-US" altLang="ko-KR" dirty="0"/>
            </a:br>
            <a:r>
              <a:rPr lang="en-US" altLang="ko-KR" dirty="0"/>
              <a:t>Web server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7018F-7342-3C8C-BAD8-0B905DF4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드물게 정보를 요청</a:t>
            </a:r>
            <a:r>
              <a:rPr lang="en-US" altLang="ko-KR" dirty="0"/>
              <a:t>/</a:t>
            </a:r>
            <a:r>
              <a:rPr lang="ko-KR" altLang="en-US" dirty="0"/>
              <a:t>갱신한다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 </a:t>
            </a:r>
            <a:r>
              <a:rPr lang="en-US" altLang="ko-KR" dirty="0"/>
              <a:t>Interaction</a:t>
            </a:r>
            <a:r>
              <a:rPr lang="ko-KR" altLang="en-US" dirty="0"/>
              <a:t>이 필요하지 않다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식당에서 손님한테 먼저 접근할 일은 없다</a:t>
            </a:r>
            <a:r>
              <a:rPr lang="en-US" altLang="ko-KR" dirty="0"/>
              <a:t>. (</a:t>
            </a:r>
            <a:r>
              <a:rPr lang="ko-KR" altLang="en-US" dirty="0"/>
              <a:t>물 따라드릴까요</a:t>
            </a:r>
            <a:r>
              <a:rPr lang="en-US" altLang="ko-KR" dirty="0"/>
              <a:t>? &lt;- NO)</a:t>
            </a:r>
          </a:p>
          <a:p>
            <a:r>
              <a:rPr lang="ko-KR" altLang="en-US" dirty="0"/>
              <a:t>주문 후 손님이 바로 떠나면</a:t>
            </a:r>
            <a:r>
              <a:rPr lang="en-US" altLang="ko-KR" dirty="0"/>
              <a:t>, </a:t>
            </a:r>
            <a:r>
              <a:rPr lang="ko-KR" altLang="en-US" dirty="0"/>
              <a:t>손님의 상태를 당분간 잊고 지낸다</a:t>
            </a:r>
            <a:r>
              <a:rPr lang="en-US" altLang="ko-KR" dirty="0"/>
              <a:t>. (Stateless)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76703-0C9C-588A-BD56-5640D8EE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54" y="4269303"/>
            <a:ext cx="5640892" cy="240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EB3BB-5B39-1D20-88C9-78D47492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&lt;</a:t>
            </a:r>
            <a:r>
              <a:rPr lang="ko-KR" altLang="en-US" dirty="0" err="1"/>
              <a:t>테이크아웃</a:t>
            </a:r>
            <a:r>
              <a:rPr lang="ko-KR" altLang="en-US" dirty="0"/>
              <a:t> 포장 전문 </a:t>
            </a:r>
            <a:r>
              <a:rPr lang="en-US" altLang="ko-KR" dirty="0"/>
              <a:t>&gt;</a:t>
            </a:r>
            <a:br>
              <a:rPr lang="en-US" altLang="ko-KR" dirty="0"/>
            </a:br>
            <a:r>
              <a:rPr lang="en-US" altLang="ko-KR" dirty="0"/>
              <a:t>Web server </a:t>
            </a:r>
            <a:r>
              <a:rPr lang="ko-KR" altLang="en-US" dirty="0"/>
              <a:t>제작은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7018F-7342-3C8C-BAD8-0B905DF4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Web Server</a:t>
            </a:r>
            <a:r>
              <a:rPr lang="ko-KR" altLang="en-US" dirty="0"/>
              <a:t>는 단순히 게임에 국한되지 않고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웹 서비스를 만드는 데 사용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아마존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처음부터 만드는 경우는 사실상 없고</a:t>
            </a:r>
            <a:r>
              <a:rPr lang="en-US" altLang="ko-KR" dirty="0"/>
              <a:t>, </a:t>
            </a:r>
            <a:r>
              <a:rPr lang="ko-KR" altLang="en-US" dirty="0"/>
              <a:t>프레임워크를 하나 골라서 사용</a:t>
            </a:r>
            <a:r>
              <a:rPr lang="en-US" altLang="ko-KR" dirty="0"/>
              <a:t>.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웹은 규격이 중요하다</a:t>
            </a:r>
            <a:r>
              <a:rPr lang="en-US" altLang="ko-KR" b="1" dirty="0">
                <a:solidFill>
                  <a:srgbClr val="FF0000"/>
                </a:solidFill>
              </a:rPr>
              <a:t>!)</a:t>
            </a:r>
          </a:p>
          <a:p>
            <a:pPr lvl="1"/>
            <a:r>
              <a:rPr lang="en-US" altLang="ko-KR" dirty="0"/>
              <a:t>ASP.NET (C#)</a:t>
            </a:r>
          </a:p>
          <a:p>
            <a:pPr lvl="1"/>
            <a:r>
              <a:rPr lang="en-US" altLang="ko-KR" dirty="0"/>
              <a:t>Spring (Java)</a:t>
            </a:r>
          </a:p>
          <a:p>
            <a:pPr lvl="1"/>
            <a:r>
              <a:rPr lang="en-US" altLang="ko-KR" dirty="0"/>
              <a:t>NodeJS (</a:t>
            </a:r>
            <a:r>
              <a:rPr lang="en-US" altLang="ko-KR" dirty="0" err="1"/>
              <a:t>Javascript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Django, Flask (Python)</a:t>
            </a:r>
          </a:p>
          <a:p>
            <a:pPr lvl="1"/>
            <a:r>
              <a:rPr lang="en-US" altLang="ko-KR" dirty="0"/>
              <a:t>PHP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1B7DC1-9020-06FD-F8EC-6EA900DB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05" y="4318522"/>
            <a:ext cx="6451395" cy="1718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5306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740</Words>
  <Application>Microsoft Office PowerPoint</Application>
  <PresentationFormat>와이드스크린</PresentationFormat>
  <Paragraphs>99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OT 서버 개론</vt:lpstr>
      <vt:lpstr>많이 받는 질문 1</vt:lpstr>
      <vt:lpstr>많이 받는 질문 2</vt:lpstr>
      <vt:lpstr>많이 받는 질문 3</vt:lpstr>
      <vt:lpstr>PowerPoint 프레젠테이션</vt:lpstr>
      <vt:lpstr>서버란 무엇일까?</vt:lpstr>
      <vt:lpstr>게임서버 종류</vt:lpstr>
      <vt:lpstr>&lt;테이크아웃 포장 전문 &gt; Web server</vt:lpstr>
      <vt:lpstr>&lt;테이크아웃 포장 전문 &gt; Web server 제작은?</vt:lpstr>
      <vt:lpstr>&lt;일반 식당&gt; game server</vt:lpstr>
      <vt:lpstr>&lt;일반 식당&gt; game server 제작은?</vt:lpstr>
      <vt:lpstr>&lt;일반 식당&gt; game server 제작은?</vt:lpstr>
      <vt:lpstr>&lt;일반 식당&gt; game server 제작은?</vt:lpstr>
      <vt:lpstr>상용 게임서버 엔진</vt:lpstr>
      <vt:lpstr>채용 정보를 통해 알아보는 게임 서버 기술 스택</vt:lpstr>
      <vt:lpstr>게임 서버 취업 – 게임잡 공고 순위</vt:lpstr>
      <vt:lpstr>PowerPoint 프레젠테이션</vt:lpstr>
      <vt:lpstr>PowerPoint 프레젠테이션</vt:lpstr>
      <vt:lpstr>수업 참고자료 (레퍼런스)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 서버 개론</dc:title>
  <dc:creator>홍석 최</dc:creator>
  <cp:lastModifiedBy>홍석 최</cp:lastModifiedBy>
  <cp:revision>1</cp:revision>
  <dcterms:created xsi:type="dcterms:W3CDTF">2023-07-17T15:56:41Z</dcterms:created>
  <dcterms:modified xsi:type="dcterms:W3CDTF">2023-07-17T17:25:44Z</dcterms:modified>
</cp:coreProperties>
</file>